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71" r:id="rId3"/>
    <p:sldId id="260" r:id="rId4"/>
    <p:sldId id="261" r:id="rId5"/>
    <p:sldId id="262" r:id="rId6"/>
    <p:sldId id="264" r:id="rId7"/>
    <p:sldId id="272" r:id="rId8"/>
    <p:sldId id="263" r:id="rId9"/>
    <p:sldId id="273" r:id="rId10"/>
    <p:sldId id="278" r:id="rId11"/>
    <p:sldId id="280" r:id="rId12"/>
    <p:sldId id="276" r:id="rId13"/>
    <p:sldId id="277" r:id="rId14"/>
    <p:sldId id="275" r:id="rId15"/>
    <p:sldId id="274" r:id="rId16"/>
    <p:sldId id="284" r:id="rId17"/>
    <p:sldId id="283" r:id="rId18"/>
    <p:sldId id="282" r:id="rId19"/>
    <p:sldId id="265" r:id="rId20"/>
    <p:sldId id="267" r:id="rId21"/>
    <p:sldId id="268"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 d="1"/>
        <a:sy n="1" d="1"/>
      </p:scale>
      <p:origin x="0" y="0"/>
    </p:cViewPr>
  </p:notesTextViewPr>
  <p:sorterViewPr>
    <p:cViewPr>
      <p:scale>
        <a:sx n="100" d="100"/>
        <a:sy n="100" d="100"/>
      </p:scale>
      <p:origin x="0" y="1085"/>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3F62DC8-218A-4A42-A9B8-C0A21F794E82}" type="datetimeFigureOut">
              <a:rPr lang="en-US"/>
              <a:pPr>
                <a:defRPr/>
              </a:pPr>
              <a:t>9/18/2015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E5E2A52-C71A-4049-AA68-E343799D93BF}" type="slidenum">
              <a:rPr lang="en-US"/>
              <a:pPr>
                <a:defRPr/>
              </a:pPr>
              <a:t>‹#›</a:t>
            </a:fld>
            <a:endParaRPr lang="en-US"/>
          </a:p>
        </p:txBody>
      </p:sp>
    </p:spTree>
    <p:extLst>
      <p:ext uri="{BB962C8B-B14F-4D97-AF65-F5344CB8AC3E}">
        <p14:creationId xmlns="" xmlns:p14="http://schemas.microsoft.com/office/powerpoint/2010/main" val="1127567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0E43677-F12D-4E59-AA39-035ED556D8B5}" type="datetimeFigureOut">
              <a:rPr lang="en-US"/>
              <a:pPr>
                <a:defRPr/>
              </a:pPr>
              <a:t>9/18/2015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06B9554-200B-4210-95B1-A6503D27FC2E}" type="slidenum">
              <a:rPr lang="en-US"/>
              <a:pPr>
                <a:defRPr/>
              </a:pPr>
              <a:t>‹#›</a:t>
            </a:fld>
            <a:endParaRPr lang="en-US"/>
          </a:p>
        </p:txBody>
      </p:sp>
    </p:spTree>
    <p:extLst>
      <p:ext uri="{BB962C8B-B14F-4D97-AF65-F5344CB8AC3E}">
        <p14:creationId xmlns="" xmlns:p14="http://schemas.microsoft.com/office/powerpoint/2010/main" val="2509491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C1CFBE6-B4AE-4B7C-AC40-D42E7CE65FB5}" type="datetimeFigureOut">
              <a:rPr lang="en-US"/>
              <a:pPr>
                <a:defRPr/>
              </a:pPr>
              <a:t>9/18/2015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DABCE0A-3E41-4860-9329-25C4448818C9}" type="slidenum">
              <a:rPr lang="en-US"/>
              <a:pPr>
                <a:defRPr/>
              </a:pPr>
              <a:t>‹#›</a:t>
            </a:fld>
            <a:endParaRPr lang="en-US"/>
          </a:p>
        </p:txBody>
      </p:sp>
    </p:spTree>
    <p:extLst>
      <p:ext uri="{BB962C8B-B14F-4D97-AF65-F5344CB8AC3E}">
        <p14:creationId xmlns="" xmlns:p14="http://schemas.microsoft.com/office/powerpoint/2010/main" val="28367709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smtClean="0"/>
            </a:lvl1pPr>
          </a:lstStyle>
          <a:p>
            <a:pPr>
              <a:defRPr/>
            </a:pPr>
            <a:endParaRPr lang="en-US" altLang="en-US"/>
          </a:p>
        </p:txBody>
      </p:sp>
      <p:sp>
        <p:nvSpPr>
          <p:cNvPr id="5" name="Footer Placeholder 4"/>
          <p:cNvSpPr>
            <a:spLocks noGrp="1"/>
          </p:cNvSpPr>
          <p:nvPr>
            <p:ph type="ftr" sz="quarter" idx="11"/>
          </p:nvPr>
        </p:nvSpPr>
        <p:spPr/>
        <p:txBody>
          <a:bodyPr/>
          <a:lstStyle>
            <a:lvl1pPr fontAlgn="auto">
              <a:spcBef>
                <a:spcPts val="0"/>
              </a:spcBef>
              <a:spcAft>
                <a:spcPts val="0"/>
              </a:spcAft>
              <a:defRPr smtClean="0"/>
            </a:lvl1pPr>
          </a:lstStyle>
          <a:p>
            <a:pPr>
              <a:defRPr/>
            </a:pPr>
            <a:endParaRPr lang="en-US" alt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smtClean="0"/>
            </a:lvl1pPr>
          </a:lstStyle>
          <a:p>
            <a:pPr>
              <a:defRPr/>
            </a:pPr>
            <a:fld id="{8BEFE867-81D1-4439-BE7C-BEB0A2CD8848}" type="slidenum">
              <a:rPr lang="en-US" altLang="en-US"/>
              <a:pPr>
                <a:defRPr/>
              </a:pPr>
              <a:t>‹#›</a:t>
            </a:fld>
            <a:endParaRPr lang="en-US" altLang="en-US"/>
          </a:p>
        </p:txBody>
      </p:sp>
    </p:spTree>
    <p:extLst>
      <p:ext uri="{BB962C8B-B14F-4D97-AF65-F5344CB8AC3E}">
        <p14:creationId xmlns="" xmlns:p14="http://schemas.microsoft.com/office/powerpoint/2010/main" val="7319462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smtClean="0"/>
            </a:lvl1pPr>
          </a:lstStyle>
          <a:p>
            <a:pPr>
              <a:defRPr/>
            </a:pPr>
            <a:endParaRPr lang="en-US" altLang="en-US"/>
          </a:p>
        </p:txBody>
      </p:sp>
      <p:sp>
        <p:nvSpPr>
          <p:cNvPr id="5" name="Footer Placeholder 4"/>
          <p:cNvSpPr>
            <a:spLocks noGrp="1"/>
          </p:cNvSpPr>
          <p:nvPr>
            <p:ph type="ftr" sz="quarter" idx="11"/>
          </p:nvPr>
        </p:nvSpPr>
        <p:spPr/>
        <p:txBody>
          <a:bodyPr/>
          <a:lstStyle>
            <a:lvl1pPr fontAlgn="auto">
              <a:spcBef>
                <a:spcPts val="0"/>
              </a:spcBef>
              <a:spcAft>
                <a:spcPts val="0"/>
              </a:spcAft>
              <a:defRPr smtClean="0"/>
            </a:lvl1pPr>
          </a:lstStyle>
          <a:p>
            <a:pPr>
              <a:defRPr/>
            </a:pPr>
            <a:endParaRPr lang="en-US" alt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smtClean="0"/>
            </a:lvl1pPr>
          </a:lstStyle>
          <a:p>
            <a:pPr>
              <a:defRPr/>
            </a:pPr>
            <a:fld id="{1C29C11E-199F-4A51-9FB0-5DAEC4C3B148}" type="slidenum">
              <a:rPr lang="en-US" altLang="en-US"/>
              <a:pPr>
                <a:defRPr/>
              </a:pPr>
              <a:t>‹#›</a:t>
            </a:fld>
            <a:endParaRPr lang="en-US" altLang="en-US"/>
          </a:p>
        </p:txBody>
      </p:sp>
    </p:spTree>
    <p:extLst>
      <p:ext uri="{BB962C8B-B14F-4D97-AF65-F5344CB8AC3E}">
        <p14:creationId xmlns="" xmlns:p14="http://schemas.microsoft.com/office/powerpoint/2010/main" val="36979930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auto">
              <a:spcBef>
                <a:spcPts val="0"/>
              </a:spcBef>
              <a:spcAft>
                <a:spcPts val="0"/>
              </a:spcAft>
              <a:defRPr smtClean="0"/>
            </a:lvl1pPr>
          </a:lstStyle>
          <a:p>
            <a:pPr>
              <a:defRPr/>
            </a:pPr>
            <a:endParaRPr lang="en-US" altLang="en-US"/>
          </a:p>
        </p:txBody>
      </p:sp>
      <p:sp>
        <p:nvSpPr>
          <p:cNvPr id="5" name="Footer Placeholder 4"/>
          <p:cNvSpPr>
            <a:spLocks noGrp="1"/>
          </p:cNvSpPr>
          <p:nvPr>
            <p:ph type="ftr" sz="quarter" idx="11"/>
          </p:nvPr>
        </p:nvSpPr>
        <p:spPr/>
        <p:txBody>
          <a:bodyPr/>
          <a:lstStyle>
            <a:lvl1pPr fontAlgn="auto">
              <a:spcBef>
                <a:spcPts val="0"/>
              </a:spcBef>
              <a:spcAft>
                <a:spcPts val="0"/>
              </a:spcAft>
              <a:defRPr smtClean="0"/>
            </a:lvl1pPr>
          </a:lstStyle>
          <a:p>
            <a:pPr>
              <a:defRPr/>
            </a:pPr>
            <a:endParaRPr lang="en-US" alt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smtClean="0"/>
            </a:lvl1pPr>
          </a:lstStyle>
          <a:p>
            <a:pPr>
              <a:defRPr/>
            </a:pPr>
            <a:fld id="{F6BE8931-0422-42DB-8BC6-106DFAE674D3}" type="slidenum">
              <a:rPr lang="en-US" altLang="en-US"/>
              <a:pPr>
                <a:defRPr/>
              </a:pPr>
              <a:t>‹#›</a:t>
            </a:fld>
            <a:endParaRPr lang="en-US" altLang="en-US"/>
          </a:p>
        </p:txBody>
      </p:sp>
    </p:spTree>
    <p:extLst>
      <p:ext uri="{BB962C8B-B14F-4D97-AF65-F5344CB8AC3E}">
        <p14:creationId xmlns="" xmlns:p14="http://schemas.microsoft.com/office/powerpoint/2010/main" val="7552577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auto">
              <a:spcBef>
                <a:spcPts val="0"/>
              </a:spcBef>
              <a:spcAft>
                <a:spcPts val="0"/>
              </a:spcAft>
              <a:defRPr smtClean="0"/>
            </a:lvl1pPr>
          </a:lstStyle>
          <a:p>
            <a:pPr>
              <a:defRPr/>
            </a:pPr>
            <a:endParaRPr lang="en-US" altLang="en-US"/>
          </a:p>
        </p:txBody>
      </p:sp>
      <p:sp>
        <p:nvSpPr>
          <p:cNvPr id="6" name="Footer Placeholder 5"/>
          <p:cNvSpPr>
            <a:spLocks noGrp="1"/>
          </p:cNvSpPr>
          <p:nvPr>
            <p:ph type="ftr" sz="quarter" idx="11"/>
          </p:nvPr>
        </p:nvSpPr>
        <p:spPr/>
        <p:txBody>
          <a:bodyPr/>
          <a:lstStyle>
            <a:lvl1pPr fontAlgn="auto">
              <a:spcBef>
                <a:spcPts val="0"/>
              </a:spcBef>
              <a:spcAft>
                <a:spcPts val="0"/>
              </a:spcAft>
              <a:defRPr smtClean="0"/>
            </a:lvl1pPr>
          </a:lstStyle>
          <a:p>
            <a:pPr>
              <a:defRPr/>
            </a:pPr>
            <a:endParaRPr lang="en-US" altLang="en-US"/>
          </a:p>
        </p:txBody>
      </p:sp>
      <p:sp>
        <p:nvSpPr>
          <p:cNvPr id="7" name="Slide Number Placeholder 6"/>
          <p:cNvSpPr>
            <a:spLocks noGrp="1"/>
          </p:cNvSpPr>
          <p:nvPr>
            <p:ph type="sldNum" sz="quarter" idx="12"/>
          </p:nvPr>
        </p:nvSpPr>
        <p:spPr/>
        <p:txBody>
          <a:bodyPr/>
          <a:lstStyle>
            <a:lvl1pPr fontAlgn="auto">
              <a:spcBef>
                <a:spcPts val="0"/>
              </a:spcBef>
              <a:spcAft>
                <a:spcPts val="0"/>
              </a:spcAft>
              <a:defRPr smtClean="0"/>
            </a:lvl1pPr>
          </a:lstStyle>
          <a:p>
            <a:pPr>
              <a:defRPr/>
            </a:pPr>
            <a:fld id="{C7ED5C93-4FAE-4F5F-8BFF-E4D0BD0EABF8}" type="slidenum">
              <a:rPr lang="en-US" altLang="en-US"/>
              <a:pPr>
                <a:defRPr/>
              </a:pPr>
              <a:t>‹#›</a:t>
            </a:fld>
            <a:endParaRPr lang="en-US" altLang="en-US"/>
          </a:p>
        </p:txBody>
      </p:sp>
    </p:spTree>
    <p:extLst>
      <p:ext uri="{BB962C8B-B14F-4D97-AF65-F5344CB8AC3E}">
        <p14:creationId xmlns="" xmlns:p14="http://schemas.microsoft.com/office/powerpoint/2010/main" val="8725438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auto">
              <a:spcBef>
                <a:spcPts val="0"/>
              </a:spcBef>
              <a:spcAft>
                <a:spcPts val="0"/>
              </a:spcAft>
              <a:defRPr smtClean="0"/>
            </a:lvl1pPr>
          </a:lstStyle>
          <a:p>
            <a:pPr>
              <a:defRPr/>
            </a:pPr>
            <a:endParaRPr lang="en-US" altLang="en-US"/>
          </a:p>
        </p:txBody>
      </p:sp>
      <p:sp>
        <p:nvSpPr>
          <p:cNvPr id="8" name="Footer Placeholder 7"/>
          <p:cNvSpPr>
            <a:spLocks noGrp="1"/>
          </p:cNvSpPr>
          <p:nvPr>
            <p:ph type="ftr" sz="quarter" idx="11"/>
          </p:nvPr>
        </p:nvSpPr>
        <p:spPr/>
        <p:txBody>
          <a:bodyPr/>
          <a:lstStyle>
            <a:lvl1pPr fontAlgn="auto">
              <a:spcBef>
                <a:spcPts val="0"/>
              </a:spcBef>
              <a:spcAft>
                <a:spcPts val="0"/>
              </a:spcAft>
              <a:defRPr smtClean="0"/>
            </a:lvl1pPr>
          </a:lstStyle>
          <a:p>
            <a:pPr>
              <a:defRPr/>
            </a:pPr>
            <a:endParaRPr lang="en-US" altLang="en-US"/>
          </a:p>
        </p:txBody>
      </p:sp>
      <p:sp>
        <p:nvSpPr>
          <p:cNvPr id="9" name="Slide Number Placeholder 8"/>
          <p:cNvSpPr>
            <a:spLocks noGrp="1"/>
          </p:cNvSpPr>
          <p:nvPr>
            <p:ph type="sldNum" sz="quarter" idx="12"/>
          </p:nvPr>
        </p:nvSpPr>
        <p:spPr/>
        <p:txBody>
          <a:bodyPr/>
          <a:lstStyle>
            <a:lvl1pPr fontAlgn="auto">
              <a:spcBef>
                <a:spcPts val="0"/>
              </a:spcBef>
              <a:spcAft>
                <a:spcPts val="0"/>
              </a:spcAft>
              <a:defRPr smtClean="0"/>
            </a:lvl1pPr>
          </a:lstStyle>
          <a:p>
            <a:pPr>
              <a:defRPr/>
            </a:pPr>
            <a:fld id="{28226413-0458-4610-8D25-2782AF4F51A6}" type="slidenum">
              <a:rPr lang="en-US" altLang="en-US"/>
              <a:pPr>
                <a:defRPr/>
              </a:pPr>
              <a:t>‹#›</a:t>
            </a:fld>
            <a:endParaRPr lang="en-US" altLang="en-US"/>
          </a:p>
        </p:txBody>
      </p:sp>
    </p:spTree>
    <p:extLst>
      <p:ext uri="{BB962C8B-B14F-4D97-AF65-F5344CB8AC3E}">
        <p14:creationId xmlns="" xmlns:p14="http://schemas.microsoft.com/office/powerpoint/2010/main" val="36795675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auto">
              <a:spcBef>
                <a:spcPts val="0"/>
              </a:spcBef>
              <a:spcAft>
                <a:spcPts val="0"/>
              </a:spcAft>
              <a:defRPr smtClean="0"/>
            </a:lvl1pPr>
          </a:lstStyle>
          <a:p>
            <a:pPr>
              <a:defRPr/>
            </a:pPr>
            <a:endParaRPr lang="en-US" altLang="en-US"/>
          </a:p>
        </p:txBody>
      </p:sp>
      <p:sp>
        <p:nvSpPr>
          <p:cNvPr id="4" name="Footer Placeholder 3"/>
          <p:cNvSpPr>
            <a:spLocks noGrp="1"/>
          </p:cNvSpPr>
          <p:nvPr>
            <p:ph type="ftr" sz="quarter" idx="11"/>
          </p:nvPr>
        </p:nvSpPr>
        <p:spPr/>
        <p:txBody>
          <a:bodyPr/>
          <a:lstStyle>
            <a:lvl1pPr fontAlgn="auto">
              <a:spcBef>
                <a:spcPts val="0"/>
              </a:spcBef>
              <a:spcAft>
                <a:spcPts val="0"/>
              </a:spcAft>
              <a:defRPr smtClean="0"/>
            </a:lvl1pPr>
          </a:lstStyle>
          <a:p>
            <a:pPr>
              <a:defRPr/>
            </a:pPr>
            <a:endParaRPr lang="en-US" altLang="en-US"/>
          </a:p>
        </p:txBody>
      </p:sp>
      <p:sp>
        <p:nvSpPr>
          <p:cNvPr id="5" name="Slide Number Placeholder 4"/>
          <p:cNvSpPr>
            <a:spLocks noGrp="1"/>
          </p:cNvSpPr>
          <p:nvPr>
            <p:ph type="sldNum" sz="quarter" idx="12"/>
          </p:nvPr>
        </p:nvSpPr>
        <p:spPr/>
        <p:txBody>
          <a:bodyPr/>
          <a:lstStyle>
            <a:lvl1pPr fontAlgn="auto">
              <a:spcBef>
                <a:spcPts val="0"/>
              </a:spcBef>
              <a:spcAft>
                <a:spcPts val="0"/>
              </a:spcAft>
              <a:defRPr smtClean="0"/>
            </a:lvl1pPr>
          </a:lstStyle>
          <a:p>
            <a:pPr>
              <a:defRPr/>
            </a:pPr>
            <a:fld id="{B0DFD9DE-5257-420D-BE3B-6964DF7A4DEF}" type="slidenum">
              <a:rPr lang="en-US" altLang="en-US"/>
              <a:pPr>
                <a:defRPr/>
              </a:pPr>
              <a:t>‹#›</a:t>
            </a:fld>
            <a:endParaRPr lang="en-US" altLang="en-US"/>
          </a:p>
        </p:txBody>
      </p:sp>
    </p:spTree>
    <p:extLst>
      <p:ext uri="{BB962C8B-B14F-4D97-AF65-F5344CB8AC3E}">
        <p14:creationId xmlns="" xmlns:p14="http://schemas.microsoft.com/office/powerpoint/2010/main" val="33312177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auto">
              <a:spcBef>
                <a:spcPts val="0"/>
              </a:spcBef>
              <a:spcAft>
                <a:spcPts val="0"/>
              </a:spcAft>
              <a:defRPr smtClean="0"/>
            </a:lvl1pPr>
          </a:lstStyle>
          <a:p>
            <a:pPr>
              <a:defRPr/>
            </a:pPr>
            <a:endParaRPr lang="en-US" altLang="en-US"/>
          </a:p>
        </p:txBody>
      </p:sp>
      <p:sp>
        <p:nvSpPr>
          <p:cNvPr id="3" name="Footer Placeholder 2"/>
          <p:cNvSpPr>
            <a:spLocks noGrp="1"/>
          </p:cNvSpPr>
          <p:nvPr>
            <p:ph type="ftr" sz="quarter" idx="11"/>
          </p:nvPr>
        </p:nvSpPr>
        <p:spPr/>
        <p:txBody>
          <a:bodyPr/>
          <a:lstStyle>
            <a:lvl1pPr fontAlgn="auto">
              <a:spcBef>
                <a:spcPts val="0"/>
              </a:spcBef>
              <a:spcAft>
                <a:spcPts val="0"/>
              </a:spcAft>
              <a:defRPr smtClean="0"/>
            </a:lvl1pPr>
          </a:lstStyle>
          <a:p>
            <a:pPr>
              <a:defRPr/>
            </a:pPr>
            <a:endParaRPr lang="en-US" altLang="en-US"/>
          </a:p>
        </p:txBody>
      </p:sp>
      <p:sp>
        <p:nvSpPr>
          <p:cNvPr id="4" name="Slide Number Placeholder 3"/>
          <p:cNvSpPr>
            <a:spLocks noGrp="1"/>
          </p:cNvSpPr>
          <p:nvPr>
            <p:ph type="sldNum" sz="quarter" idx="12"/>
          </p:nvPr>
        </p:nvSpPr>
        <p:spPr/>
        <p:txBody>
          <a:bodyPr/>
          <a:lstStyle>
            <a:lvl1pPr fontAlgn="auto">
              <a:spcBef>
                <a:spcPts val="0"/>
              </a:spcBef>
              <a:spcAft>
                <a:spcPts val="0"/>
              </a:spcAft>
              <a:defRPr smtClean="0"/>
            </a:lvl1pPr>
          </a:lstStyle>
          <a:p>
            <a:pPr>
              <a:defRPr/>
            </a:pPr>
            <a:fld id="{0E925CEB-3D7E-40CB-A8B0-9401BE28C036}" type="slidenum">
              <a:rPr lang="en-US" altLang="en-US"/>
              <a:pPr>
                <a:defRPr/>
              </a:pPr>
              <a:t>‹#›</a:t>
            </a:fld>
            <a:endParaRPr lang="en-US" altLang="en-US"/>
          </a:p>
        </p:txBody>
      </p:sp>
    </p:spTree>
    <p:extLst>
      <p:ext uri="{BB962C8B-B14F-4D97-AF65-F5344CB8AC3E}">
        <p14:creationId xmlns="" xmlns:p14="http://schemas.microsoft.com/office/powerpoint/2010/main" val="17960891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auto">
              <a:spcBef>
                <a:spcPts val="0"/>
              </a:spcBef>
              <a:spcAft>
                <a:spcPts val="0"/>
              </a:spcAft>
              <a:defRPr smtClean="0"/>
            </a:lvl1pPr>
          </a:lstStyle>
          <a:p>
            <a:pPr>
              <a:defRPr/>
            </a:pPr>
            <a:endParaRPr lang="en-US" altLang="en-US"/>
          </a:p>
        </p:txBody>
      </p:sp>
      <p:sp>
        <p:nvSpPr>
          <p:cNvPr id="6" name="Footer Placeholder 5"/>
          <p:cNvSpPr>
            <a:spLocks noGrp="1"/>
          </p:cNvSpPr>
          <p:nvPr>
            <p:ph type="ftr" sz="quarter" idx="11"/>
          </p:nvPr>
        </p:nvSpPr>
        <p:spPr/>
        <p:txBody>
          <a:bodyPr/>
          <a:lstStyle>
            <a:lvl1pPr fontAlgn="auto">
              <a:spcBef>
                <a:spcPts val="0"/>
              </a:spcBef>
              <a:spcAft>
                <a:spcPts val="0"/>
              </a:spcAft>
              <a:defRPr smtClean="0"/>
            </a:lvl1pPr>
          </a:lstStyle>
          <a:p>
            <a:pPr>
              <a:defRPr/>
            </a:pPr>
            <a:endParaRPr lang="en-US" altLang="en-US"/>
          </a:p>
        </p:txBody>
      </p:sp>
      <p:sp>
        <p:nvSpPr>
          <p:cNvPr id="7" name="Slide Number Placeholder 6"/>
          <p:cNvSpPr>
            <a:spLocks noGrp="1"/>
          </p:cNvSpPr>
          <p:nvPr>
            <p:ph type="sldNum" sz="quarter" idx="12"/>
          </p:nvPr>
        </p:nvSpPr>
        <p:spPr/>
        <p:txBody>
          <a:bodyPr/>
          <a:lstStyle>
            <a:lvl1pPr fontAlgn="auto">
              <a:spcBef>
                <a:spcPts val="0"/>
              </a:spcBef>
              <a:spcAft>
                <a:spcPts val="0"/>
              </a:spcAft>
              <a:defRPr smtClean="0"/>
            </a:lvl1pPr>
          </a:lstStyle>
          <a:p>
            <a:pPr>
              <a:defRPr/>
            </a:pPr>
            <a:fld id="{A6DB70F8-CF9F-49E9-AF6E-9FC7F122F46A}" type="slidenum">
              <a:rPr lang="en-US" altLang="en-US"/>
              <a:pPr>
                <a:defRPr/>
              </a:pPr>
              <a:t>‹#›</a:t>
            </a:fld>
            <a:endParaRPr lang="en-US" altLang="en-US"/>
          </a:p>
        </p:txBody>
      </p:sp>
    </p:spTree>
    <p:extLst>
      <p:ext uri="{BB962C8B-B14F-4D97-AF65-F5344CB8AC3E}">
        <p14:creationId xmlns="" xmlns:p14="http://schemas.microsoft.com/office/powerpoint/2010/main" val="101030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B283EB8-4D53-438B-88C1-BA529579B09E}" type="datetimeFigureOut">
              <a:rPr lang="en-US"/>
              <a:pPr>
                <a:defRPr/>
              </a:pPr>
              <a:t>9/18/2015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F1D183B-5D4C-4F83-9595-8514ECDE939D}" type="slidenum">
              <a:rPr lang="en-US"/>
              <a:pPr>
                <a:defRPr/>
              </a:pPr>
              <a:t>‹#›</a:t>
            </a:fld>
            <a:endParaRPr lang="en-US"/>
          </a:p>
        </p:txBody>
      </p:sp>
    </p:spTree>
    <p:extLst>
      <p:ext uri="{BB962C8B-B14F-4D97-AF65-F5344CB8AC3E}">
        <p14:creationId xmlns="" xmlns:p14="http://schemas.microsoft.com/office/powerpoint/2010/main" val="1654702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auto">
              <a:spcBef>
                <a:spcPts val="0"/>
              </a:spcBef>
              <a:spcAft>
                <a:spcPts val="0"/>
              </a:spcAft>
              <a:defRPr smtClean="0"/>
            </a:lvl1pPr>
          </a:lstStyle>
          <a:p>
            <a:pPr>
              <a:defRPr/>
            </a:pPr>
            <a:endParaRPr lang="en-US" altLang="en-US"/>
          </a:p>
        </p:txBody>
      </p:sp>
      <p:sp>
        <p:nvSpPr>
          <p:cNvPr id="6" name="Footer Placeholder 5"/>
          <p:cNvSpPr>
            <a:spLocks noGrp="1"/>
          </p:cNvSpPr>
          <p:nvPr>
            <p:ph type="ftr" sz="quarter" idx="11"/>
          </p:nvPr>
        </p:nvSpPr>
        <p:spPr/>
        <p:txBody>
          <a:bodyPr/>
          <a:lstStyle>
            <a:lvl1pPr fontAlgn="auto">
              <a:spcBef>
                <a:spcPts val="0"/>
              </a:spcBef>
              <a:spcAft>
                <a:spcPts val="0"/>
              </a:spcAft>
              <a:defRPr smtClean="0"/>
            </a:lvl1pPr>
          </a:lstStyle>
          <a:p>
            <a:pPr>
              <a:defRPr/>
            </a:pPr>
            <a:endParaRPr lang="en-US" altLang="en-US"/>
          </a:p>
        </p:txBody>
      </p:sp>
      <p:sp>
        <p:nvSpPr>
          <p:cNvPr id="7" name="Slide Number Placeholder 6"/>
          <p:cNvSpPr>
            <a:spLocks noGrp="1"/>
          </p:cNvSpPr>
          <p:nvPr>
            <p:ph type="sldNum" sz="quarter" idx="12"/>
          </p:nvPr>
        </p:nvSpPr>
        <p:spPr/>
        <p:txBody>
          <a:bodyPr/>
          <a:lstStyle>
            <a:lvl1pPr fontAlgn="auto">
              <a:spcBef>
                <a:spcPts val="0"/>
              </a:spcBef>
              <a:spcAft>
                <a:spcPts val="0"/>
              </a:spcAft>
              <a:defRPr smtClean="0"/>
            </a:lvl1pPr>
          </a:lstStyle>
          <a:p>
            <a:pPr>
              <a:defRPr/>
            </a:pPr>
            <a:fld id="{57C96E6D-4F8A-43A5-808A-AA854D1ECDA8}" type="slidenum">
              <a:rPr lang="en-US" altLang="en-US"/>
              <a:pPr>
                <a:defRPr/>
              </a:pPr>
              <a:t>‹#›</a:t>
            </a:fld>
            <a:endParaRPr lang="en-US" altLang="en-US"/>
          </a:p>
        </p:txBody>
      </p:sp>
    </p:spTree>
    <p:extLst>
      <p:ext uri="{BB962C8B-B14F-4D97-AF65-F5344CB8AC3E}">
        <p14:creationId xmlns="" xmlns:p14="http://schemas.microsoft.com/office/powerpoint/2010/main" val="33629520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smtClean="0"/>
            </a:lvl1pPr>
          </a:lstStyle>
          <a:p>
            <a:pPr>
              <a:defRPr/>
            </a:pPr>
            <a:endParaRPr lang="en-US" altLang="en-US"/>
          </a:p>
        </p:txBody>
      </p:sp>
      <p:sp>
        <p:nvSpPr>
          <p:cNvPr id="5" name="Footer Placeholder 4"/>
          <p:cNvSpPr>
            <a:spLocks noGrp="1"/>
          </p:cNvSpPr>
          <p:nvPr>
            <p:ph type="ftr" sz="quarter" idx="11"/>
          </p:nvPr>
        </p:nvSpPr>
        <p:spPr/>
        <p:txBody>
          <a:bodyPr/>
          <a:lstStyle>
            <a:lvl1pPr fontAlgn="auto">
              <a:spcBef>
                <a:spcPts val="0"/>
              </a:spcBef>
              <a:spcAft>
                <a:spcPts val="0"/>
              </a:spcAft>
              <a:defRPr smtClean="0"/>
            </a:lvl1pPr>
          </a:lstStyle>
          <a:p>
            <a:pPr>
              <a:defRPr/>
            </a:pPr>
            <a:endParaRPr lang="en-US" alt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smtClean="0"/>
            </a:lvl1pPr>
          </a:lstStyle>
          <a:p>
            <a:pPr>
              <a:defRPr/>
            </a:pPr>
            <a:fld id="{70ED97A9-8482-4633-A1EE-CB25C6071205}" type="slidenum">
              <a:rPr lang="en-US" altLang="en-US"/>
              <a:pPr>
                <a:defRPr/>
              </a:pPr>
              <a:t>‹#›</a:t>
            </a:fld>
            <a:endParaRPr lang="en-US" altLang="en-US"/>
          </a:p>
        </p:txBody>
      </p:sp>
    </p:spTree>
    <p:extLst>
      <p:ext uri="{BB962C8B-B14F-4D97-AF65-F5344CB8AC3E}">
        <p14:creationId xmlns="" xmlns:p14="http://schemas.microsoft.com/office/powerpoint/2010/main" val="36984932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smtClean="0"/>
            </a:lvl1pPr>
          </a:lstStyle>
          <a:p>
            <a:pPr>
              <a:defRPr/>
            </a:pPr>
            <a:endParaRPr lang="en-US" altLang="en-US"/>
          </a:p>
        </p:txBody>
      </p:sp>
      <p:sp>
        <p:nvSpPr>
          <p:cNvPr id="5" name="Footer Placeholder 4"/>
          <p:cNvSpPr>
            <a:spLocks noGrp="1"/>
          </p:cNvSpPr>
          <p:nvPr>
            <p:ph type="ftr" sz="quarter" idx="11"/>
          </p:nvPr>
        </p:nvSpPr>
        <p:spPr/>
        <p:txBody>
          <a:bodyPr/>
          <a:lstStyle>
            <a:lvl1pPr fontAlgn="auto">
              <a:spcBef>
                <a:spcPts val="0"/>
              </a:spcBef>
              <a:spcAft>
                <a:spcPts val="0"/>
              </a:spcAft>
              <a:defRPr smtClean="0"/>
            </a:lvl1pPr>
          </a:lstStyle>
          <a:p>
            <a:pPr>
              <a:defRPr/>
            </a:pPr>
            <a:endParaRPr lang="en-US" alt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smtClean="0"/>
            </a:lvl1pPr>
          </a:lstStyle>
          <a:p>
            <a:pPr>
              <a:defRPr/>
            </a:pPr>
            <a:fld id="{DFC8942C-229F-4D47-B5F3-CF13204CAAB6}" type="slidenum">
              <a:rPr lang="en-US" altLang="en-US"/>
              <a:pPr>
                <a:defRPr/>
              </a:pPr>
              <a:t>‹#›</a:t>
            </a:fld>
            <a:endParaRPr lang="en-US" altLang="en-US"/>
          </a:p>
        </p:txBody>
      </p:sp>
    </p:spTree>
    <p:extLst>
      <p:ext uri="{BB962C8B-B14F-4D97-AF65-F5344CB8AC3E}">
        <p14:creationId xmlns="" xmlns:p14="http://schemas.microsoft.com/office/powerpoint/2010/main" val="331442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C305DB6-43E0-4370-8C0D-708FDC6A6CB4}" type="datetimeFigureOut">
              <a:rPr lang="en-US"/>
              <a:pPr>
                <a:defRPr/>
              </a:pPr>
              <a:t>9/18/2015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78A156-443B-4F45-82C4-7852EBCDEBD1}" type="slidenum">
              <a:rPr lang="en-US"/>
              <a:pPr>
                <a:defRPr/>
              </a:pPr>
              <a:t>‹#›</a:t>
            </a:fld>
            <a:endParaRPr lang="en-US"/>
          </a:p>
        </p:txBody>
      </p:sp>
    </p:spTree>
    <p:extLst>
      <p:ext uri="{BB962C8B-B14F-4D97-AF65-F5344CB8AC3E}">
        <p14:creationId xmlns="" xmlns:p14="http://schemas.microsoft.com/office/powerpoint/2010/main" val="4025342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77491B8-5D73-4D60-8267-FBCF9118191C}" type="datetimeFigureOut">
              <a:rPr lang="en-US"/>
              <a:pPr>
                <a:defRPr/>
              </a:pPr>
              <a:t>9/18/2015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098ABBE-7CF9-4537-876B-BE188487215A}" type="slidenum">
              <a:rPr lang="en-US"/>
              <a:pPr>
                <a:defRPr/>
              </a:pPr>
              <a:t>‹#›</a:t>
            </a:fld>
            <a:endParaRPr lang="en-US"/>
          </a:p>
        </p:txBody>
      </p:sp>
    </p:spTree>
    <p:extLst>
      <p:ext uri="{BB962C8B-B14F-4D97-AF65-F5344CB8AC3E}">
        <p14:creationId xmlns="" xmlns:p14="http://schemas.microsoft.com/office/powerpoint/2010/main" val="2649385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B4E4DC2-7BEE-4B40-A294-0A3E748812C0}" type="datetimeFigureOut">
              <a:rPr lang="en-US"/>
              <a:pPr>
                <a:defRPr/>
              </a:pPr>
              <a:t>9/18/2015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A280FF7-1776-48CB-9DC2-3BF919D79478}" type="slidenum">
              <a:rPr lang="en-US"/>
              <a:pPr>
                <a:defRPr/>
              </a:pPr>
              <a:t>‹#›</a:t>
            </a:fld>
            <a:endParaRPr lang="en-US"/>
          </a:p>
        </p:txBody>
      </p:sp>
    </p:spTree>
    <p:extLst>
      <p:ext uri="{BB962C8B-B14F-4D97-AF65-F5344CB8AC3E}">
        <p14:creationId xmlns="" xmlns:p14="http://schemas.microsoft.com/office/powerpoint/2010/main" val="1585572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24D948C-EE66-48AC-808A-C918895EC5D6}" type="datetimeFigureOut">
              <a:rPr lang="en-US"/>
              <a:pPr>
                <a:defRPr/>
              </a:pPr>
              <a:t>9/18/2015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45D7E88-4343-451B-A53F-2056FE3FE9D9}" type="slidenum">
              <a:rPr lang="en-US"/>
              <a:pPr>
                <a:defRPr/>
              </a:pPr>
              <a:t>‹#›</a:t>
            </a:fld>
            <a:endParaRPr lang="en-US"/>
          </a:p>
        </p:txBody>
      </p:sp>
    </p:spTree>
    <p:extLst>
      <p:ext uri="{BB962C8B-B14F-4D97-AF65-F5344CB8AC3E}">
        <p14:creationId xmlns="" xmlns:p14="http://schemas.microsoft.com/office/powerpoint/2010/main" val="3661489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49B5767-56DC-44C1-8DF3-A484D8C81190}" type="datetimeFigureOut">
              <a:rPr lang="en-US"/>
              <a:pPr>
                <a:defRPr/>
              </a:pPr>
              <a:t>9/18/2015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94DECCD-432B-45EF-8366-D58A244334B5}" type="slidenum">
              <a:rPr lang="en-US"/>
              <a:pPr>
                <a:defRPr/>
              </a:pPr>
              <a:t>‹#›</a:t>
            </a:fld>
            <a:endParaRPr lang="en-US"/>
          </a:p>
        </p:txBody>
      </p:sp>
    </p:spTree>
    <p:extLst>
      <p:ext uri="{BB962C8B-B14F-4D97-AF65-F5344CB8AC3E}">
        <p14:creationId xmlns="" xmlns:p14="http://schemas.microsoft.com/office/powerpoint/2010/main" val="1353493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FE30BCD-89B9-40B1-9290-AA9145C48E5A}" type="datetimeFigureOut">
              <a:rPr lang="en-US"/>
              <a:pPr>
                <a:defRPr/>
              </a:pPr>
              <a:t>9/18/2015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A237ED4-1BCC-4462-B78A-EA40F98B1D34}" type="slidenum">
              <a:rPr lang="en-US"/>
              <a:pPr>
                <a:defRPr/>
              </a:pPr>
              <a:t>‹#›</a:t>
            </a:fld>
            <a:endParaRPr lang="en-US"/>
          </a:p>
        </p:txBody>
      </p:sp>
    </p:spTree>
    <p:extLst>
      <p:ext uri="{BB962C8B-B14F-4D97-AF65-F5344CB8AC3E}">
        <p14:creationId xmlns="" xmlns:p14="http://schemas.microsoft.com/office/powerpoint/2010/main" val="4167159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6D4C656-DB95-48D0-86C6-E5ACC92C10C6}" type="datetimeFigureOut">
              <a:rPr lang="en-US"/>
              <a:pPr>
                <a:defRPr/>
              </a:pPr>
              <a:t>9/18/2015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8592B55-98ED-4968-855C-81FA7579F9C4}" type="slidenum">
              <a:rPr lang="en-US"/>
              <a:pPr>
                <a:defRPr/>
              </a:pPr>
              <a:t>‹#›</a:t>
            </a:fld>
            <a:endParaRPr lang="en-US"/>
          </a:p>
        </p:txBody>
      </p:sp>
    </p:spTree>
    <p:extLst>
      <p:ext uri="{BB962C8B-B14F-4D97-AF65-F5344CB8AC3E}">
        <p14:creationId xmlns="" xmlns:p14="http://schemas.microsoft.com/office/powerpoint/2010/main" val="1541369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392D653E-2E43-4141-B899-9BA80ED85DE1}" type="datetimeFigureOut">
              <a:rPr lang="en-US"/>
              <a:pPr>
                <a:defRPr/>
              </a:pPr>
              <a:t>9/18/2015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09942AFC-2669-4038-979A-6DD2A492EF9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solidFill>
                  <a:srgbClr val="000000"/>
                </a:solidFill>
                <a:latin typeface="+mn-lt"/>
                <a:cs typeface="+mn-cs"/>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solidFill>
                  <a:srgbClr val="000000"/>
                </a:solidFill>
                <a:latin typeface="+mn-lt"/>
                <a:cs typeface="+mn-cs"/>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solidFill>
                  <a:srgbClr val="000000"/>
                </a:solidFill>
                <a:latin typeface="+mn-lt"/>
                <a:cs typeface="+mn-cs"/>
              </a:defRPr>
            </a:lvl1pPr>
          </a:lstStyle>
          <a:p>
            <a:pPr>
              <a:defRPr/>
            </a:pPr>
            <a:fld id="{BFF9EE32-FA2F-449D-BDBC-1409C1E9E8F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a:xfrm>
            <a:off x="609600" y="990600"/>
            <a:ext cx="7772400" cy="2286000"/>
          </a:xfrm>
        </p:spPr>
        <p:txBody>
          <a:bodyPr/>
          <a:lstStyle/>
          <a:p>
            <a:r>
              <a:rPr lang="en-US" altLang="en-US" sz="8800" smtClean="0">
                <a:solidFill>
                  <a:srgbClr val="C00000"/>
                </a:solidFill>
              </a:rPr>
              <a:t>Thickness Planer</a:t>
            </a:r>
          </a:p>
        </p:txBody>
      </p:sp>
      <p:sp>
        <p:nvSpPr>
          <p:cNvPr id="14339" name="Subtitle 2"/>
          <p:cNvSpPr>
            <a:spLocks noGrp="1"/>
          </p:cNvSpPr>
          <p:nvPr>
            <p:ph type="subTitle" idx="1"/>
          </p:nvPr>
        </p:nvSpPr>
        <p:spPr>
          <a:xfrm>
            <a:off x="533400" y="4876800"/>
            <a:ext cx="7696200" cy="762000"/>
          </a:xfrm>
        </p:spPr>
        <p:txBody>
          <a:bodyPr/>
          <a:lstStyle/>
          <a:p>
            <a:r>
              <a:rPr lang="en-US" altLang="en-US" sz="2000" smtClean="0">
                <a:solidFill>
                  <a:schemeClr val="tx1"/>
                </a:solidFill>
              </a:rPr>
              <a:t>Thanks to Tom Bockman of  </a:t>
            </a:r>
          </a:p>
          <a:p>
            <a:r>
              <a:rPr lang="en-US" altLang="en-US" sz="2000" smtClean="0">
                <a:solidFill>
                  <a:schemeClr val="tx1"/>
                </a:solidFill>
              </a:rPr>
              <a:t>Prescott, Arizona for major parts of slide show.</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EVER PUT FINGERS INSIDE MACHINE!</a:t>
            </a:r>
            <a:endParaRPr lang="en-US" dirty="0"/>
          </a:p>
        </p:txBody>
      </p:sp>
      <p:pic>
        <p:nvPicPr>
          <p:cNvPr id="31746" name="Picture 2" descr="C:\Users\User\Pictures\iCloud Photos\My Photo Stream\IMG_0366.JPG"/>
          <p:cNvPicPr>
            <a:picLocks noChangeAspect="1" noChangeArrowheads="1"/>
          </p:cNvPicPr>
          <p:nvPr/>
        </p:nvPicPr>
        <p:blipFill rotWithShape="1">
          <a:blip r:embed="rId2" cstate="email">
            <a:extLst>
              <a:ext uri="{28A0092B-C50C-407E-A947-70E740481C1C}">
                <a14:useLocalDpi xmlns="" xmlns:a14="http://schemas.microsoft.com/office/drawing/2010/main" val="0"/>
              </a:ext>
            </a:extLst>
          </a:blip>
          <a:srcRect/>
          <a:stretch/>
        </p:blipFill>
        <p:spPr bwMode="auto">
          <a:xfrm>
            <a:off x="2286000" y="1676400"/>
            <a:ext cx="6203004" cy="481281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616324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Handle to raise and lower table.</a:t>
            </a:r>
            <a:endParaRPr lang="en-US" dirty="0"/>
          </a:p>
        </p:txBody>
      </p:sp>
      <p:pic>
        <p:nvPicPr>
          <p:cNvPr id="27650" name="Picture 2" descr="C:\Users\User\Pictures\iCloud Photos\My Photo Stream\IMG_0362.JPG"/>
          <p:cNvPicPr>
            <a:picLocks noChangeAspect="1" noChangeArrowheads="1"/>
          </p:cNvPicPr>
          <p:nvPr/>
        </p:nvPicPr>
        <p:blipFill rotWithShape="1">
          <a:blip r:embed="rId2" cstate="email">
            <a:extLst>
              <a:ext uri="{28A0092B-C50C-407E-A947-70E740481C1C}">
                <a14:useLocalDpi xmlns="" xmlns:a14="http://schemas.microsoft.com/office/drawing/2010/main" val="0"/>
              </a:ext>
            </a:extLst>
          </a:blip>
          <a:srcRect t="-1031"/>
          <a:stretch/>
        </p:blipFill>
        <p:spPr bwMode="auto">
          <a:xfrm>
            <a:off x="3124200" y="1524000"/>
            <a:ext cx="5513242" cy="474042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855975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3429000" cy="5287962"/>
          </a:xfrm>
        </p:spPr>
        <p:txBody>
          <a:bodyPr/>
          <a:lstStyle/>
          <a:p>
            <a:r>
              <a:rPr lang="en-US" dirty="0" smtClean="0"/>
              <a:t>One turn = 1/16 inch. </a:t>
            </a:r>
            <a:r>
              <a:rPr lang="en-US" dirty="0"/>
              <a:t/>
            </a:r>
            <a:br>
              <a:rPr lang="en-US" dirty="0"/>
            </a:br>
            <a:r>
              <a:rPr lang="en-US" dirty="0" smtClean="0"/>
              <a:t/>
            </a:r>
            <a:br>
              <a:rPr lang="en-US" dirty="0" smtClean="0"/>
            </a:br>
            <a:r>
              <a:rPr lang="en-US" dirty="0" smtClean="0"/>
              <a:t>No more than one turn each pass.</a:t>
            </a:r>
            <a:endParaRPr lang="en-US" dirty="0"/>
          </a:p>
        </p:txBody>
      </p:sp>
      <p:pic>
        <p:nvPicPr>
          <p:cNvPr id="28674" name="Picture 2" descr="C:\Users\User\Pictures\iCloud Photos\My Photo Stream\IMG_0363.JPG"/>
          <p:cNvPicPr>
            <a:picLocks noChangeAspect="1" noChangeArrowheads="1"/>
          </p:cNvPicPr>
          <p:nvPr/>
        </p:nvPicPr>
        <p:blipFill rotWithShape="1">
          <a:blip r:embed="rId2" cstate="email">
            <a:extLst>
              <a:ext uri="{28A0092B-C50C-407E-A947-70E740481C1C}">
                <a14:useLocalDpi xmlns="" xmlns:a14="http://schemas.microsoft.com/office/drawing/2010/main" val="0"/>
              </a:ext>
            </a:extLst>
          </a:blip>
          <a:srcRect/>
          <a:stretch/>
        </p:blipFill>
        <p:spPr bwMode="auto">
          <a:xfrm>
            <a:off x="3810000" y="810638"/>
            <a:ext cx="4728605" cy="527725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860020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Brake in off position.</a:t>
            </a:r>
            <a:endParaRPr lang="en-US" dirty="0"/>
          </a:p>
        </p:txBody>
      </p:sp>
      <p:pic>
        <p:nvPicPr>
          <p:cNvPr id="26626" name="Picture 2" descr="C:\Users\User\Pictures\iCloud Photos\My Photo Stream\IMG_0361.JPG"/>
          <p:cNvPicPr>
            <a:picLocks noChangeAspect="1" noChangeArrowheads="1"/>
          </p:cNvPicPr>
          <p:nvPr/>
        </p:nvPicPr>
        <p:blipFill rotWithShape="1">
          <a:blip r:embed="rId2" cstate="email">
            <a:extLst>
              <a:ext uri="{28A0092B-C50C-407E-A947-70E740481C1C}">
                <a14:useLocalDpi xmlns="" xmlns:a14="http://schemas.microsoft.com/office/drawing/2010/main" val="0"/>
              </a:ext>
            </a:extLst>
          </a:blip>
          <a:srcRect/>
          <a:stretch/>
        </p:blipFill>
        <p:spPr bwMode="auto">
          <a:xfrm>
            <a:off x="1524000" y="1905000"/>
            <a:ext cx="5963056" cy="415371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690713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Turn off planer then turn brake to stop rollers &amp; cutter from turning. </a:t>
            </a:r>
            <a:endParaRPr lang="en-US" dirty="0"/>
          </a:p>
        </p:txBody>
      </p:sp>
      <p:pic>
        <p:nvPicPr>
          <p:cNvPr id="25602" name="Picture 2" descr="C:\Users\User\Pictures\iCloud Photos\My Photo Stream\IMG_0360.JPG"/>
          <p:cNvPicPr>
            <a:picLocks noChangeAspect="1" noChangeArrowheads="1"/>
          </p:cNvPicPr>
          <p:nvPr/>
        </p:nvPicPr>
        <p:blipFill rotWithShape="1">
          <a:blip r:embed="rId2" cstate="email">
            <a:extLst>
              <a:ext uri="{28A0092B-C50C-407E-A947-70E740481C1C}">
                <a14:useLocalDpi xmlns="" xmlns:a14="http://schemas.microsoft.com/office/drawing/2010/main" val="0"/>
              </a:ext>
            </a:extLst>
          </a:blip>
          <a:srcRect/>
          <a:stretch/>
        </p:blipFill>
        <p:spPr bwMode="auto">
          <a:xfrm>
            <a:off x="838200" y="1600200"/>
            <a:ext cx="7247106" cy="471791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258579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 brake to off position.</a:t>
            </a:r>
            <a:endParaRPr lang="en-US" dirty="0"/>
          </a:p>
        </p:txBody>
      </p:sp>
      <p:pic>
        <p:nvPicPr>
          <p:cNvPr id="26626" name="Picture 2" descr="C:\Users\User\Pictures\iCloud Photos\My Photo Stream\IMG_0361.JPG"/>
          <p:cNvPicPr>
            <a:picLocks noChangeAspect="1" noChangeArrowheads="1"/>
          </p:cNvPicPr>
          <p:nvPr/>
        </p:nvPicPr>
        <p:blipFill rotWithShape="1">
          <a:blip r:embed="rId2" cstate="email">
            <a:extLst>
              <a:ext uri="{28A0092B-C50C-407E-A947-70E740481C1C}">
                <a14:useLocalDpi xmlns="" xmlns:a14="http://schemas.microsoft.com/office/drawing/2010/main" val="0"/>
              </a:ext>
            </a:extLst>
          </a:blip>
          <a:srcRect/>
          <a:stretch/>
        </p:blipFill>
        <p:spPr bwMode="auto">
          <a:xfrm>
            <a:off x="1524000" y="1905000"/>
            <a:ext cx="5963056" cy="415371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9041785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39962"/>
          </a:xfrm>
        </p:spPr>
        <p:txBody>
          <a:bodyPr/>
          <a:lstStyle/>
          <a:p>
            <a:r>
              <a:rPr lang="en-US" dirty="0" smtClean="0"/>
              <a:t>If you want all three boards to be the same thickness, which board do you start with?</a:t>
            </a:r>
            <a:endParaRPr lang="en-US" dirty="0"/>
          </a:p>
        </p:txBody>
      </p:sp>
      <p:pic>
        <p:nvPicPr>
          <p:cNvPr id="34818" name="Picture 2" descr="C:\Users\User\Pictures\iCloud Photos\My Photo Stream\IMG_0369.JPG"/>
          <p:cNvPicPr>
            <a:picLocks noChangeAspect="1" noChangeArrowheads="1"/>
          </p:cNvPicPr>
          <p:nvPr/>
        </p:nvPicPr>
        <p:blipFill rotWithShape="1">
          <a:blip r:embed="rId2" cstate="email">
            <a:extLst>
              <a:ext uri="{28A0092B-C50C-407E-A947-70E740481C1C}">
                <a14:useLocalDpi xmlns="" xmlns:a14="http://schemas.microsoft.com/office/drawing/2010/main" val="0"/>
              </a:ext>
            </a:extLst>
          </a:blip>
          <a:srcRect/>
          <a:stretch/>
        </p:blipFill>
        <p:spPr bwMode="auto">
          <a:xfrm>
            <a:off x="573932" y="2667000"/>
            <a:ext cx="8200417" cy="2898843"/>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920005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9400"/>
            <a:ext cx="8229600" cy="3763962"/>
          </a:xfrm>
        </p:spPr>
        <p:txBody>
          <a:bodyPr/>
          <a:lstStyle/>
          <a:p>
            <a:r>
              <a:rPr lang="en-US" sz="3600" dirty="0" smtClean="0"/>
              <a:t>For boards of different thicknesses.</a:t>
            </a:r>
            <a:br>
              <a:rPr lang="en-US" sz="3600" dirty="0" smtClean="0"/>
            </a:br>
            <a:r>
              <a:rPr lang="en-US" sz="3600" dirty="0" smtClean="0"/>
              <a:t>1. Start with the thickest board.</a:t>
            </a:r>
            <a:br>
              <a:rPr lang="en-US" sz="3600" dirty="0" smtClean="0"/>
            </a:br>
            <a:r>
              <a:rPr lang="en-US" sz="3600" dirty="0" smtClean="0"/>
              <a:t>2. Plane it until it is the same as the next thickest board.</a:t>
            </a:r>
            <a:br>
              <a:rPr lang="en-US" sz="3600" dirty="0" smtClean="0"/>
            </a:br>
            <a:r>
              <a:rPr lang="en-US" sz="3600" dirty="0" smtClean="0"/>
              <a:t>3. Plane both these boards together until they are the same as the third board. Etc.</a:t>
            </a:r>
            <a:endParaRPr lang="en-US" sz="3600" dirty="0"/>
          </a:p>
        </p:txBody>
      </p:sp>
      <p:pic>
        <p:nvPicPr>
          <p:cNvPr id="33794" name="Picture 2" descr="C:\Users\User\Pictures\iCloud Photos\My Photo Stream\IMG_0368.JPG"/>
          <p:cNvPicPr>
            <a:picLocks noChangeAspect="1" noChangeArrowheads="1"/>
          </p:cNvPicPr>
          <p:nvPr/>
        </p:nvPicPr>
        <p:blipFill rotWithShape="1">
          <a:blip r:embed="rId2" cstate="email">
            <a:extLst>
              <a:ext uri="{28A0092B-C50C-407E-A947-70E740481C1C}">
                <a14:useLocalDpi xmlns="" xmlns:a14="http://schemas.microsoft.com/office/drawing/2010/main" val="0"/>
              </a:ext>
            </a:extLst>
          </a:blip>
          <a:srcRect l="-1335"/>
          <a:stretch/>
        </p:blipFill>
        <p:spPr bwMode="auto">
          <a:xfrm>
            <a:off x="228600" y="351055"/>
            <a:ext cx="8404698" cy="225109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8210687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4"/>
          <p:cNvSpPr txBox="1">
            <a:spLocks noChangeArrowheads="1"/>
          </p:cNvSpPr>
          <p:nvPr/>
        </p:nvSpPr>
        <p:spPr bwMode="auto">
          <a:xfrm>
            <a:off x="228600" y="1050925"/>
            <a:ext cx="8458200" cy="57061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nSpc>
                <a:spcPct val="95000"/>
              </a:lnSpc>
            </a:pPr>
            <a:r>
              <a:rPr lang="en-US" altLang="en-US" sz="3200" dirty="0">
                <a:solidFill>
                  <a:srgbClr val="3333CC"/>
                </a:solidFill>
              </a:rPr>
              <a:t>  1.  </a:t>
            </a:r>
            <a:r>
              <a:rPr lang="en-US" altLang="en-US" sz="3200" dirty="0">
                <a:solidFill>
                  <a:srgbClr val="FF0000"/>
                </a:solidFill>
              </a:rPr>
              <a:t>Wear safety glasses.</a:t>
            </a:r>
          </a:p>
          <a:p>
            <a:pPr>
              <a:lnSpc>
                <a:spcPct val="95000"/>
              </a:lnSpc>
            </a:pPr>
            <a:r>
              <a:rPr lang="en-US" altLang="en-US" sz="3200" dirty="0">
                <a:solidFill>
                  <a:srgbClr val="3333CC"/>
                </a:solidFill>
              </a:rPr>
              <a:t>  2.  The minimum size that can be planed is </a:t>
            </a:r>
          </a:p>
          <a:p>
            <a:pPr>
              <a:lnSpc>
                <a:spcPct val="95000"/>
              </a:lnSpc>
            </a:pPr>
            <a:r>
              <a:rPr lang="en-US" altLang="en-US" sz="3200" dirty="0">
                <a:solidFill>
                  <a:srgbClr val="3333CC"/>
                </a:solidFill>
              </a:rPr>
              <a:t>       1/4" x 14". Don't attempt to plane anything 	shorter. </a:t>
            </a:r>
          </a:p>
          <a:p>
            <a:pPr>
              <a:lnSpc>
                <a:spcPct val="95000"/>
              </a:lnSpc>
            </a:pPr>
            <a:r>
              <a:rPr lang="en-US" altLang="en-US" sz="3200" dirty="0">
                <a:solidFill>
                  <a:srgbClr val="3333CC"/>
                </a:solidFill>
              </a:rPr>
              <a:t>  3. Boards thinner than ¼” must have a backer   	board underneath them.</a:t>
            </a:r>
          </a:p>
          <a:p>
            <a:pPr>
              <a:lnSpc>
                <a:spcPct val="95000"/>
              </a:lnSpc>
            </a:pPr>
            <a:r>
              <a:rPr lang="en-US" altLang="en-US" sz="3200" dirty="0">
                <a:solidFill>
                  <a:srgbClr val="3333CC"/>
                </a:solidFill>
              </a:rPr>
              <a:t>  4. </a:t>
            </a:r>
            <a:r>
              <a:rPr lang="en-US" altLang="en-US" sz="3200" dirty="0">
                <a:solidFill>
                  <a:srgbClr val="FF0000"/>
                </a:solidFill>
              </a:rPr>
              <a:t>Turn on the dust collection system.</a:t>
            </a:r>
          </a:p>
          <a:p>
            <a:pPr>
              <a:lnSpc>
                <a:spcPct val="95000"/>
              </a:lnSpc>
            </a:pPr>
            <a:r>
              <a:rPr lang="en-US" altLang="en-US" sz="3200" dirty="0">
                <a:solidFill>
                  <a:srgbClr val="3333CC"/>
                </a:solidFill>
              </a:rPr>
              <a:t>  5.  Never plane lumber containing </a:t>
            </a:r>
            <a:r>
              <a:rPr lang="en-US" altLang="en-US" sz="3200" dirty="0">
                <a:solidFill>
                  <a:srgbClr val="FF0000"/>
                </a:solidFill>
              </a:rPr>
              <a:t>nails, screws 	or staples.  Look carefully at the board 	before </a:t>
            </a:r>
            <a:r>
              <a:rPr lang="en-US" altLang="en-US" sz="3200" dirty="0" err="1">
                <a:solidFill>
                  <a:srgbClr val="FF0000"/>
                </a:solidFill>
              </a:rPr>
              <a:t>planing</a:t>
            </a:r>
            <a:r>
              <a:rPr lang="en-US" altLang="en-US" sz="3200" dirty="0">
                <a:solidFill>
                  <a:srgbClr val="FF0000"/>
                </a:solidFill>
              </a:rPr>
              <a:t>.</a:t>
            </a:r>
            <a:endParaRPr lang="en-US" altLang="en-US" sz="3200" dirty="0">
              <a:solidFill>
                <a:srgbClr val="3333CC"/>
              </a:solidFill>
            </a:endParaRPr>
          </a:p>
          <a:p>
            <a:pPr>
              <a:lnSpc>
                <a:spcPct val="95000"/>
              </a:lnSpc>
            </a:pPr>
            <a:r>
              <a:rPr lang="en-US" altLang="en-US" sz="3200" dirty="0">
                <a:solidFill>
                  <a:srgbClr val="3333CC"/>
                </a:solidFill>
              </a:rPr>
              <a:t>  6.  Depth is the only adjustment made with </a:t>
            </a:r>
          </a:p>
          <a:p>
            <a:pPr>
              <a:lnSpc>
                <a:spcPct val="95000"/>
              </a:lnSpc>
            </a:pPr>
            <a:r>
              <a:rPr lang="en-US" altLang="en-US" sz="3200" dirty="0">
                <a:solidFill>
                  <a:srgbClr val="3333CC"/>
                </a:solidFill>
              </a:rPr>
              <a:t>       the machine running. </a:t>
            </a:r>
          </a:p>
        </p:txBody>
      </p:sp>
      <p:sp>
        <p:nvSpPr>
          <p:cNvPr id="9221" name="Text Box 5"/>
          <p:cNvSpPr txBox="1">
            <a:spLocks noChangeArrowheads="1"/>
          </p:cNvSpPr>
          <p:nvPr/>
        </p:nvSpPr>
        <p:spPr bwMode="auto">
          <a:xfrm>
            <a:off x="1371600" y="-76200"/>
            <a:ext cx="6172200" cy="11890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50000"/>
              </a:spcBef>
            </a:pPr>
            <a:r>
              <a:rPr lang="en-US" altLang="en-US" sz="7200">
                <a:solidFill>
                  <a:srgbClr val="FF0000"/>
                </a:solidFill>
              </a:rPr>
              <a:t>Safety Rules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9220"/>
                                        </p:tgtEl>
                                        <p:attrNameLst>
                                          <p:attrName>style.visibility</p:attrName>
                                        </p:attrNameLst>
                                      </p:cBhvr>
                                      <p:to>
                                        <p:strVal val="visible"/>
                                      </p:to>
                                    </p:set>
                                    <p:anim calcmode="lin" valueType="num">
                                      <p:cBhvr>
                                        <p:cTn id="7" dur="500" fill="hold"/>
                                        <p:tgtEl>
                                          <p:spTgt spid="9220"/>
                                        </p:tgtEl>
                                        <p:attrNameLst>
                                          <p:attrName>ppt_w</p:attrName>
                                        </p:attrNameLst>
                                      </p:cBhvr>
                                      <p:tavLst>
                                        <p:tav tm="0">
                                          <p:val>
                                            <p:fltVal val="0"/>
                                          </p:val>
                                        </p:tav>
                                        <p:tav tm="100000">
                                          <p:val>
                                            <p:strVal val="#ppt_w"/>
                                          </p:val>
                                        </p:tav>
                                      </p:tavLst>
                                    </p:anim>
                                    <p:anim calcmode="lin" valueType="num">
                                      <p:cBhvr>
                                        <p:cTn id="8" dur="500" fill="hold"/>
                                        <p:tgtEl>
                                          <p:spTgt spid="9220"/>
                                        </p:tgtEl>
                                        <p:attrNameLst>
                                          <p:attrName>ppt_h</p:attrName>
                                        </p:attrNameLst>
                                      </p:cBhvr>
                                      <p:tavLst>
                                        <p:tav tm="0">
                                          <p:val>
                                            <p:fltVal val="0"/>
                                          </p:val>
                                        </p:tav>
                                        <p:tav tm="100000">
                                          <p:val>
                                            <p:strVal val="#ppt_h"/>
                                          </p:val>
                                        </p:tav>
                                      </p:tavLst>
                                    </p:anim>
                                    <p:animEffect transition="in" filter="fade">
                                      <p:cBhvr>
                                        <p:cTn id="9" dur="500"/>
                                        <p:tgtEl>
                                          <p:spTgt spid="9220"/>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9221"/>
                                        </p:tgtEl>
                                        <p:attrNameLst>
                                          <p:attrName>style.visibility</p:attrName>
                                        </p:attrNameLst>
                                      </p:cBhvr>
                                      <p:to>
                                        <p:strVal val="visible"/>
                                      </p:to>
                                    </p:set>
                                    <p:anim calcmode="lin" valueType="num">
                                      <p:cBhvr>
                                        <p:cTn id="12" dur="500" fill="hold"/>
                                        <p:tgtEl>
                                          <p:spTgt spid="9221"/>
                                        </p:tgtEl>
                                        <p:attrNameLst>
                                          <p:attrName>ppt_w</p:attrName>
                                        </p:attrNameLst>
                                      </p:cBhvr>
                                      <p:tavLst>
                                        <p:tav tm="0">
                                          <p:val>
                                            <p:fltVal val="0"/>
                                          </p:val>
                                        </p:tav>
                                        <p:tav tm="100000">
                                          <p:val>
                                            <p:strVal val="#ppt_w"/>
                                          </p:val>
                                        </p:tav>
                                      </p:tavLst>
                                    </p:anim>
                                    <p:anim calcmode="lin" valueType="num">
                                      <p:cBhvr>
                                        <p:cTn id="13" dur="500" fill="hold"/>
                                        <p:tgtEl>
                                          <p:spTgt spid="9221"/>
                                        </p:tgtEl>
                                        <p:attrNameLst>
                                          <p:attrName>ppt_h</p:attrName>
                                        </p:attrNameLst>
                                      </p:cBhvr>
                                      <p:tavLst>
                                        <p:tav tm="0">
                                          <p:val>
                                            <p:fltVal val="0"/>
                                          </p:val>
                                        </p:tav>
                                        <p:tav tm="100000">
                                          <p:val>
                                            <p:strVal val="#ppt_h"/>
                                          </p:val>
                                        </p:tav>
                                      </p:tavLst>
                                    </p:anim>
                                    <p:animEffect transition="in" filter="fade">
                                      <p:cBhvr>
                                        <p:cTn id="14" dur="500"/>
                                        <p:tgtEl>
                                          <p:spTgt spid="92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P spid="922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p:cNvSpPr txBox="1">
            <a:spLocks noChangeArrowheads="1"/>
          </p:cNvSpPr>
          <p:nvPr/>
        </p:nvSpPr>
        <p:spPr bwMode="auto">
          <a:xfrm>
            <a:off x="152400" y="566738"/>
            <a:ext cx="8915400" cy="5509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Calibri" pitchFamily="34" charset="0"/>
              </a:defRPr>
            </a:lvl1pPr>
            <a:lvl2pPr marL="800100" indent="-342900">
              <a:defRPr>
                <a:solidFill>
                  <a:schemeClr val="tx1"/>
                </a:solidFill>
                <a:latin typeface="Calibri" pitchFamily="34" charset="0"/>
              </a:defRPr>
            </a:lvl2pPr>
            <a:lvl3pPr marL="1257300" indent="-342900">
              <a:defRPr>
                <a:solidFill>
                  <a:schemeClr val="tx1"/>
                </a:solidFill>
                <a:latin typeface="Calibri" pitchFamily="34" charset="0"/>
              </a:defRPr>
            </a:lvl3pPr>
            <a:lvl4pPr marL="1714500" indent="-342900">
              <a:defRPr>
                <a:solidFill>
                  <a:schemeClr val="tx1"/>
                </a:solidFill>
                <a:latin typeface="Calibri" pitchFamily="34" charset="0"/>
              </a:defRPr>
            </a:lvl4pPr>
            <a:lvl5pPr marL="2171700" indent="-342900">
              <a:defRPr>
                <a:solidFill>
                  <a:schemeClr val="tx1"/>
                </a:solidFill>
                <a:latin typeface="Calibri" pitchFamily="34" charset="0"/>
              </a:defRPr>
            </a:lvl5pPr>
            <a:lvl6pPr marL="2628900" indent="-342900" fontAlgn="base">
              <a:spcBef>
                <a:spcPct val="0"/>
              </a:spcBef>
              <a:spcAft>
                <a:spcPct val="0"/>
              </a:spcAft>
              <a:defRPr>
                <a:solidFill>
                  <a:schemeClr val="tx1"/>
                </a:solidFill>
                <a:latin typeface="Calibri" pitchFamily="34" charset="0"/>
              </a:defRPr>
            </a:lvl6pPr>
            <a:lvl7pPr marL="3086100" indent="-342900" fontAlgn="base">
              <a:spcBef>
                <a:spcPct val="0"/>
              </a:spcBef>
              <a:spcAft>
                <a:spcPct val="0"/>
              </a:spcAft>
              <a:defRPr>
                <a:solidFill>
                  <a:schemeClr val="tx1"/>
                </a:solidFill>
                <a:latin typeface="Calibri" pitchFamily="34" charset="0"/>
              </a:defRPr>
            </a:lvl7pPr>
            <a:lvl8pPr marL="3543300" indent="-342900" fontAlgn="base">
              <a:spcBef>
                <a:spcPct val="0"/>
              </a:spcBef>
              <a:spcAft>
                <a:spcPct val="0"/>
              </a:spcAft>
              <a:defRPr>
                <a:solidFill>
                  <a:schemeClr val="tx1"/>
                </a:solidFill>
                <a:latin typeface="Calibri" pitchFamily="34" charset="0"/>
              </a:defRPr>
            </a:lvl8pPr>
            <a:lvl9pPr marL="4000500" indent="-342900" fontAlgn="base">
              <a:spcBef>
                <a:spcPct val="0"/>
              </a:spcBef>
              <a:spcAft>
                <a:spcPct val="0"/>
              </a:spcAft>
              <a:defRPr>
                <a:solidFill>
                  <a:schemeClr val="tx1"/>
                </a:solidFill>
                <a:latin typeface="Calibri" pitchFamily="34" charset="0"/>
              </a:defRPr>
            </a:lvl9pPr>
          </a:lstStyle>
          <a:p>
            <a:r>
              <a:rPr lang="en-US" altLang="en-US" sz="3200" dirty="0">
                <a:solidFill>
                  <a:srgbClr val="3333CC"/>
                </a:solidFill>
                <a:latin typeface="Arial" charset="0"/>
              </a:rPr>
              <a:t>  7.  Normal cuts are </a:t>
            </a:r>
            <a:r>
              <a:rPr lang="en-US" altLang="en-US" sz="3200" u="sng" dirty="0">
                <a:solidFill>
                  <a:srgbClr val="3333CC"/>
                </a:solidFill>
                <a:latin typeface="Arial" charset="0"/>
              </a:rPr>
              <a:t>one turn</a:t>
            </a:r>
            <a:r>
              <a:rPr lang="en-US" altLang="en-US" sz="3200" dirty="0">
                <a:solidFill>
                  <a:srgbClr val="3333CC"/>
                </a:solidFill>
                <a:latin typeface="Arial" charset="0"/>
              </a:rPr>
              <a:t> of </a:t>
            </a:r>
            <a:r>
              <a:rPr lang="en-US" altLang="en-US" sz="3200" dirty="0" smtClean="0">
                <a:solidFill>
                  <a:srgbClr val="3333CC"/>
                </a:solidFill>
                <a:latin typeface="Arial" charset="0"/>
              </a:rPr>
              <a:t>the wheel which    	= 1/16</a:t>
            </a:r>
            <a:r>
              <a:rPr lang="en-US" altLang="en-US" sz="3200" dirty="0">
                <a:solidFill>
                  <a:srgbClr val="3333CC"/>
                </a:solidFill>
                <a:latin typeface="Arial" charset="0"/>
              </a:rPr>
              <a:t>" </a:t>
            </a:r>
          </a:p>
          <a:p>
            <a:r>
              <a:rPr lang="en-US" altLang="en-US" sz="3200" dirty="0">
                <a:solidFill>
                  <a:srgbClr val="3333CC"/>
                </a:solidFill>
                <a:latin typeface="Arial" charset="0"/>
              </a:rPr>
              <a:t>  8.  Never change the </a:t>
            </a:r>
            <a:r>
              <a:rPr lang="en-US" altLang="en-US" sz="3200" dirty="0" smtClean="0">
                <a:solidFill>
                  <a:srgbClr val="3333CC"/>
                </a:solidFill>
                <a:latin typeface="Arial" charset="0"/>
              </a:rPr>
              <a:t>thickness while the </a:t>
            </a:r>
            <a:r>
              <a:rPr lang="en-US" altLang="en-US" sz="3200" dirty="0">
                <a:solidFill>
                  <a:srgbClr val="3333CC"/>
                </a:solidFill>
                <a:latin typeface="Arial" charset="0"/>
              </a:rPr>
              <a:t>stock </a:t>
            </a:r>
            <a:r>
              <a:rPr lang="en-US" altLang="en-US" sz="3200" dirty="0" smtClean="0">
                <a:solidFill>
                  <a:srgbClr val="3333CC"/>
                </a:solidFill>
                <a:latin typeface="Arial" charset="0"/>
              </a:rPr>
              <a:t>	is </a:t>
            </a:r>
            <a:r>
              <a:rPr lang="en-US" altLang="en-US" sz="3200" u="sng" dirty="0" smtClean="0">
                <a:solidFill>
                  <a:srgbClr val="3333CC"/>
                </a:solidFill>
                <a:latin typeface="Arial" charset="0"/>
              </a:rPr>
              <a:t>in</a:t>
            </a:r>
            <a:r>
              <a:rPr lang="en-US" altLang="en-US" sz="3200" dirty="0" smtClean="0">
                <a:solidFill>
                  <a:srgbClr val="3333CC"/>
                </a:solidFill>
                <a:latin typeface="Arial" charset="0"/>
              </a:rPr>
              <a:t> the planer. </a:t>
            </a:r>
            <a:endParaRPr lang="en-US" altLang="en-US" sz="3200" dirty="0">
              <a:solidFill>
                <a:srgbClr val="3333CC"/>
              </a:solidFill>
              <a:latin typeface="Arial" charset="0"/>
            </a:endParaRPr>
          </a:p>
          <a:p>
            <a:r>
              <a:rPr lang="en-US" altLang="en-US" sz="3200" dirty="0" smtClean="0">
                <a:solidFill>
                  <a:srgbClr val="3333CC"/>
                </a:solidFill>
                <a:latin typeface="Arial" charset="0"/>
              </a:rPr>
              <a:t>  9</a:t>
            </a:r>
            <a:r>
              <a:rPr lang="en-US" altLang="en-US" sz="3200" dirty="0">
                <a:solidFill>
                  <a:srgbClr val="3333CC"/>
                </a:solidFill>
                <a:latin typeface="Arial" charset="0"/>
              </a:rPr>
              <a:t>.  Glued up projects </a:t>
            </a:r>
            <a:r>
              <a:rPr lang="en-US" altLang="en-US" sz="3200" dirty="0">
                <a:solidFill>
                  <a:srgbClr val="FF0000"/>
                </a:solidFill>
                <a:latin typeface="Arial" charset="0"/>
              </a:rPr>
              <a:t>must dry 24 hours</a:t>
            </a:r>
            <a:r>
              <a:rPr lang="en-US" altLang="en-US" sz="3200" dirty="0">
                <a:solidFill>
                  <a:srgbClr val="3333CC"/>
                </a:solidFill>
                <a:latin typeface="Arial" charset="0"/>
              </a:rPr>
              <a:t> before </a:t>
            </a:r>
          </a:p>
          <a:p>
            <a:r>
              <a:rPr lang="en-US" altLang="en-US" sz="3200" dirty="0">
                <a:solidFill>
                  <a:srgbClr val="3333CC"/>
                </a:solidFill>
                <a:latin typeface="Arial" charset="0"/>
              </a:rPr>
              <a:t>       running.  </a:t>
            </a:r>
          </a:p>
          <a:p>
            <a:pPr>
              <a:buFontTx/>
              <a:buAutoNum type="arabicPeriod" startAt="10"/>
            </a:pPr>
            <a:r>
              <a:rPr lang="en-US" altLang="en-US" sz="3200" dirty="0">
                <a:solidFill>
                  <a:srgbClr val="3333CC"/>
                </a:solidFill>
                <a:latin typeface="Arial" charset="0"/>
              </a:rPr>
              <a:t>  </a:t>
            </a:r>
            <a:r>
              <a:rPr lang="en-US" altLang="en-US" sz="3200" dirty="0">
                <a:solidFill>
                  <a:srgbClr val="FF0000"/>
                </a:solidFill>
                <a:latin typeface="Arial" charset="0"/>
              </a:rPr>
              <a:t>Loose knots </a:t>
            </a:r>
            <a:r>
              <a:rPr lang="en-US" altLang="en-US" sz="3200" dirty="0">
                <a:solidFill>
                  <a:srgbClr val="3333CC"/>
                </a:solidFill>
                <a:latin typeface="Arial" charset="0"/>
              </a:rPr>
              <a:t>should be removed. </a:t>
            </a:r>
          </a:p>
          <a:p>
            <a:pPr>
              <a:buFontTx/>
              <a:buAutoNum type="arabicPeriod" startAt="11"/>
            </a:pPr>
            <a:r>
              <a:rPr lang="en-US" altLang="en-US" sz="3200" dirty="0">
                <a:solidFill>
                  <a:srgbClr val="3333CC"/>
                </a:solidFill>
                <a:latin typeface="Arial" charset="0"/>
              </a:rPr>
              <a:t>  Allow the machine to reach full speed </a:t>
            </a:r>
          </a:p>
          <a:p>
            <a:r>
              <a:rPr lang="en-US" altLang="en-US" sz="3200" dirty="0">
                <a:solidFill>
                  <a:srgbClr val="3333CC"/>
                </a:solidFill>
                <a:latin typeface="Arial" charset="0"/>
              </a:rPr>
              <a:t>       before feeding stock.</a:t>
            </a:r>
          </a:p>
          <a:p>
            <a:r>
              <a:rPr lang="en-US" altLang="en-US" sz="3200" dirty="0">
                <a:solidFill>
                  <a:srgbClr val="3333CC"/>
                </a:solidFill>
                <a:latin typeface="Arial" charset="0"/>
              </a:rPr>
              <a:t>12.  Keep hands clear of feeding stock.</a:t>
            </a:r>
          </a:p>
          <a:p>
            <a:r>
              <a:rPr lang="en-US" altLang="en-US" sz="3200" dirty="0">
                <a:solidFill>
                  <a:srgbClr val="3333CC"/>
                </a:solidFill>
                <a:latin typeface="Arial" charset="0"/>
              </a:rPr>
              <a:t>13.  Stand to one side.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0244"/>
                                        </p:tgtEl>
                                        <p:attrNameLst>
                                          <p:attrName>style.visibility</p:attrName>
                                        </p:attrNameLst>
                                      </p:cBhvr>
                                      <p:to>
                                        <p:strVal val="visible"/>
                                      </p:to>
                                    </p:set>
                                    <p:anim calcmode="lin" valueType="num">
                                      <p:cBhvr>
                                        <p:cTn id="7" dur="500" fill="hold"/>
                                        <p:tgtEl>
                                          <p:spTgt spid="10244"/>
                                        </p:tgtEl>
                                        <p:attrNameLst>
                                          <p:attrName>ppt_w</p:attrName>
                                        </p:attrNameLst>
                                      </p:cBhvr>
                                      <p:tavLst>
                                        <p:tav tm="0">
                                          <p:val>
                                            <p:fltVal val="0"/>
                                          </p:val>
                                        </p:tav>
                                        <p:tav tm="100000">
                                          <p:val>
                                            <p:strVal val="#ppt_w"/>
                                          </p:val>
                                        </p:tav>
                                      </p:tavLst>
                                    </p:anim>
                                    <p:anim calcmode="lin" valueType="num">
                                      <p:cBhvr>
                                        <p:cTn id="8" dur="500" fill="hold"/>
                                        <p:tgtEl>
                                          <p:spTgt spid="10244"/>
                                        </p:tgtEl>
                                        <p:attrNameLst>
                                          <p:attrName>ppt_h</p:attrName>
                                        </p:attrNameLst>
                                      </p:cBhvr>
                                      <p:tavLst>
                                        <p:tav tm="0">
                                          <p:val>
                                            <p:fltVal val="0"/>
                                          </p:val>
                                        </p:tav>
                                        <p:tav tm="100000">
                                          <p:val>
                                            <p:strVal val="#ppt_h"/>
                                          </p:val>
                                        </p:tav>
                                      </p:tavLst>
                                    </p:anim>
                                    <p:animEffect transition="in" filter="fade">
                                      <p:cBhvr>
                                        <p:cTn id="9" dur="5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304800" y="228600"/>
            <a:ext cx="8382000" cy="1098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50000"/>
              </a:spcBef>
            </a:pPr>
            <a:r>
              <a:rPr lang="en-US" altLang="en-US" sz="6600">
                <a:solidFill>
                  <a:srgbClr val="990099"/>
                </a:solidFill>
              </a:rPr>
              <a:t>The Thickness Planer</a:t>
            </a:r>
          </a:p>
        </p:txBody>
      </p:sp>
      <p:pic>
        <p:nvPicPr>
          <p:cNvPr id="2053" name="Picture 5" descr="planer_whitney_1846"/>
          <p:cNvPicPr>
            <a:picLocks noChangeAspect="1" noChangeArrowheads="1"/>
          </p:cNvPicPr>
          <p:nvPr/>
        </p:nvPicPr>
        <p:blipFill>
          <a:blip r:embed="rId2" cstate="email">
            <a:extLst>
              <a:ext uri="{28A0092B-C50C-407E-A947-70E740481C1C}">
                <a14:useLocalDpi xmlns="" xmlns:a14="http://schemas.microsoft.com/office/drawing/2010/main" val="0"/>
              </a:ext>
            </a:extLst>
          </a:blip>
          <a:srcRect/>
          <a:stretch>
            <a:fillRect/>
          </a:stretch>
        </p:blipFill>
        <p:spPr bwMode="auto">
          <a:xfrm>
            <a:off x="4114800" y="1981200"/>
            <a:ext cx="4191000" cy="3971925"/>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
        <p:nvSpPr>
          <p:cNvPr id="2055" name="Text Box 7"/>
          <p:cNvSpPr txBox="1">
            <a:spLocks noChangeArrowheads="1"/>
          </p:cNvSpPr>
          <p:nvPr/>
        </p:nvSpPr>
        <p:spPr bwMode="auto">
          <a:xfrm>
            <a:off x="609600" y="5407025"/>
            <a:ext cx="3200400" cy="1069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50000"/>
              </a:spcBef>
            </a:pPr>
            <a:r>
              <a:rPr lang="en-US" altLang="en-US" sz="1600" b="1">
                <a:solidFill>
                  <a:srgbClr val="FF0000"/>
                </a:solidFill>
              </a:rPr>
              <a:t>Huge gears and weights were needed to run this old timer.  Notice how much of the planer is open… unguarded.</a:t>
            </a:r>
          </a:p>
        </p:txBody>
      </p:sp>
      <p:sp>
        <p:nvSpPr>
          <p:cNvPr id="2056" name="Text Box 8"/>
          <p:cNvSpPr txBox="1">
            <a:spLocks noChangeArrowheads="1"/>
          </p:cNvSpPr>
          <p:nvPr/>
        </p:nvSpPr>
        <p:spPr bwMode="auto">
          <a:xfrm>
            <a:off x="533400" y="1524000"/>
            <a:ext cx="3200400" cy="3743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50000"/>
              </a:spcBef>
            </a:pPr>
            <a:r>
              <a:rPr lang="en-US" altLang="en-US" sz="2400">
                <a:solidFill>
                  <a:srgbClr val="336699"/>
                </a:solidFill>
              </a:rPr>
              <a:t>The planers purpose is to smooth boards while creating an even thickness, but large machines really didn’t work very well before electricity.  Early machines like this were also safety nightmares.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p:cTn id="7" dur="500" fill="hold"/>
                                        <p:tgtEl>
                                          <p:spTgt spid="2052"/>
                                        </p:tgtEl>
                                        <p:attrNameLst>
                                          <p:attrName>ppt_w</p:attrName>
                                        </p:attrNameLst>
                                      </p:cBhvr>
                                      <p:tavLst>
                                        <p:tav tm="0">
                                          <p:val>
                                            <p:fltVal val="0"/>
                                          </p:val>
                                        </p:tav>
                                        <p:tav tm="100000">
                                          <p:val>
                                            <p:strVal val="#ppt_w"/>
                                          </p:val>
                                        </p:tav>
                                      </p:tavLst>
                                    </p:anim>
                                    <p:anim calcmode="lin" valueType="num">
                                      <p:cBhvr>
                                        <p:cTn id="8" dur="500" fill="hold"/>
                                        <p:tgtEl>
                                          <p:spTgt spid="2052"/>
                                        </p:tgtEl>
                                        <p:attrNameLst>
                                          <p:attrName>ppt_h</p:attrName>
                                        </p:attrNameLst>
                                      </p:cBhvr>
                                      <p:tavLst>
                                        <p:tav tm="0">
                                          <p:val>
                                            <p:fltVal val="0"/>
                                          </p:val>
                                        </p:tav>
                                        <p:tav tm="100000">
                                          <p:val>
                                            <p:strVal val="#ppt_h"/>
                                          </p:val>
                                        </p:tav>
                                      </p:tavLst>
                                    </p:anim>
                                    <p:animEffect transition="in" filter="fade">
                                      <p:cBhvr>
                                        <p:cTn id="9" dur="500"/>
                                        <p:tgtEl>
                                          <p:spTgt spid="2052"/>
                                        </p:tgtEl>
                                      </p:cBhvr>
                                    </p:animEffect>
                                  </p:childTnLst>
                                </p:cTn>
                              </p:par>
                              <p:par>
                                <p:cTn id="10" presetID="53" presetClass="entr" presetSubtype="0" fill="hold" nodeType="withEffect">
                                  <p:stCondLst>
                                    <p:cond delay="0"/>
                                  </p:stCondLst>
                                  <p:childTnLst>
                                    <p:set>
                                      <p:cBhvr>
                                        <p:cTn id="11" dur="1" fill="hold">
                                          <p:stCondLst>
                                            <p:cond delay="0"/>
                                          </p:stCondLst>
                                        </p:cTn>
                                        <p:tgtEl>
                                          <p:spTgt spid="2053"/>
                                        </p:tgtEl>
                                        <p:attrNameLst>
                                          <p:attrName>style.visibility</p:attrName>
                                        </p:attrNameLst>
                                      </p:cBhvr>
                                      <p:to>
                                        <p:strVal val="visible"/>
                                      </p:to>
                                    </p:set>
                                    <p:anim calcmode="lin" valueType="num">
                                      <p:cBhvr>
                                        <p:cTn id="12" dur="500" fill="hold"/>
                                        <p:tgtEl>
                                          <p:spTgt spid="2053"/>
                                        </p:tgtEl>
                                        <p:attrNameLst>
                                          <p:attrName>ppt_w</p:attrName>
                                        </p:attrNameLst>
                                      </p:cBhvr>
                                      <p:tavLst>
                                        <p:tav tm="0">
                                          <p:val>
                                            <p:fltVal val="0"/>
                                          </p:val>
                                        </p:tav>
                                        <p:tav tm="100000">
                                          <p:val>
                                            <p:strVal val="#ppt_w"/>
                                          </p:val>
                                        </p:tav>
                                      </p:tavLst>
                                    </p:anim>
                                    <p:anim calcmode="lin" valueType="num">
                                      <p:cBhvr>
                                        <p:cTn id="13" dur="500" fill="hold"/>
                                        <p:tgtEl>
                                          <p:spTgt spid="2053"/>
                                        </p:tgtEl>
                                        <p:attrNameLst>
                                          <p:attrName>ppt_h</p:attrName>
                                        </p:attrNameLst>
                                      </p:cBhvr>
                                      <p:tavLst>
                                        <p:tav tm="0">
                                          <p:val>
                                            <p:fltVal val="0"/>
                                          </p:val>
                                        </p:tav>
                                        <p:tav tm="100000">
                                          <p:val>
                                            <p:strVal val="#ppt_h"/>
                                          </p:val>
                                        </p:tav>
                                      </p:tavLst>
                                    </p:anim>
                                    <p:animEffect transition="in" filter="fade">
                                      <p:cBhvr>
                                        <p:cTn id="14" dur="500"/>
                                        <p:tgtEl>
                                          <p:spTgt spid="2053"/>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055"/>
                                        </p:tgtEl>
                                        <p:attrNameLst>
                                          <p:attrName>style.visibility</p:attrName>
                                        </p:attrNameLst>
                                      </p:cBhvr>
                                      <p:to>
                                        <p:strVal val="visible"/>
                                      </p:to>
                                    </p:set>
                                    <p:anim calcmode="lin" valueType="num">
                                      <p:cBhvr>
                                        <p:cTn id="17" dur="500" fill="hold"/>
                                        <p:tgtEl>
                                          <p:spTgt spid="2055"/>
                                        </p:tgtEl>
                                        <p:attrNameLst>
                                          <p:attrName>ppt_w</p:attrName>
                                        </p:attrNameLst>
                                      </p:cBhvr>
                                      <p:tavLst>
                                        <p:tav tm="0">
                                          <p:val>
                                            <p:fltVal val="0"/>
                                          </p:val>
                                        </p:tav>
                                        <p:tav tm="100000">
                                          <p:val>
                                            <p:strVal val="#ppt_w"/>
                                          </p:val>
                                        </p:tav>
                                      </p:tavLst>
                                    </p:anim>
                                    <p:anim calcmode="lin" valueType="num">
                                      <p:cBhvr>
                                        <p:cTn id="18" dur="500" fill="hold"/>
                                        <p:tgtEl>
                                          <p:spTgt spid="2055"/>
                                        </p:tgtEl>
                                        <p:attrNameLst>
                                          <p:attrName>ppt_h</p:attrName>
                                        </p:attrNameLst>
                                      </p:cBhvr>
                                      <p:tavLst>
                                        <p:tav tm="0">
                                          <p:val>
                                            <p:fltVal val="0"/>
                                          </p:val>
                                        </p:tav>
                                        <p:tav tm="100000">
                                          <p:val>
                                            <p:strVal val="#ppt_h"/>
                                          </p:val>
                                        </p:tav>
                                      </p:tavLst>
                                    </p:anim>
                                    <p:animEffect transition="in" filter="fade">
                                      <p:cBhvr>
                                        <p:cTn id="19" dur="500"/>
                                        <p:tgtEl>
                                          <p:spTgt spid="2055"/>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2056"/>
                                        </p:tgtEl>
                                        <p:attrNameLst>
                                          <p:attrName>style.visibility</p:attrName>
                                        </p:attrNameLst>
                                      </p:cBhvr>
                                      <p:to>
                                        <p:strVal val="visible"/>
                                      </p:to>
                                    </p:set>
                                    <p:anim calcmode="lin" valueType="num">
                                      <p:cBhvr>
                                        <p:cTn id="22" dur="500" fill="hold"/>
                                        <p:tgtEl>
                                          <p:spTgt spid="2056"/>
                                        </p:tgtEl>
                                        <p:attrNameLst>
                                          <p:attrName>ppt_w</p:attrName>
                                        </p:attrNameLst>
                                      </p:cBhvr>
                                      <p:tavLst>
                                        <p:tav tm="0">
                                          <p:val>
                                            <p:fltVal val="0"/>
                                          </p:val>
                                        </p:tav>
                                        <p:tav tm="100000">
                                          <p:val>
                                            <p:strVal val="#ppt_w"/>
                                          </p:val>
                                        </p:tav>
                                      </p:tavLst>
                                    </p:anim>
                                    <p:anim calcmode="lin" valueType="num">
                                      <p:cBhvr>
                                        <p:cTn id="23" dur="500" fill="hold"/>
                                        <p:tgtEl>
                                          <p:spTgt spid="2056"/>
                                        </p:tgtEl>
                                        <p:attrNameLst>
                                          <p:attrName>ppt_h</p:attrName>
                                        </p:attrNameLst>
                                      </p:cBhvr>
                                      <p:tavLst>
                                        <p:tav tm="0">
                                          <p:val>
                                            <p:fltVal val="0"/>
                                          </p:val>
                                        </p:tav>
                                        <p:tav tm="100000">
                                          <p:val>
                                            <p:strVal val="#ppt_h"/>
                                          </p:val>
                                        </p:tav>
                                      </p:tavLst>
                                    </p:anim>
                                    <p:animEffect transition="in" filter="fade">
                                      <p:cBhvr>
                                        <p:cTn id="24" dur="500"/>
                                        <p:tgtEl>
                                          <p:spTgt spid="20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P spid="2055" grpId="0"/>
      <p:bldP spid="205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152400" y="457200"/>
            <a:ext cx="8763000" cy="55086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fontAlgn="auto">
              <a:spcBef>
                <a:spcPts val="0"/>
              </a:spcBef>
              <a:spcAft>
                <a:spcPts val="0"/>
              </a:spcAft>
              <a:defRPr/>
            </a:pPr>
            <a:r>
              <a:rPr lang="en-US" altLang="en-US" sz="3200" dirty="0" smtClean="0">
                <a:solidFill>
                  <a:srgbClr val="3333CC"/>
                </a:solidFill>
                <a:cs typeface="+mn-cs"/>
              </a:rPr>
              <a:t>14.  Never look into the running machine.  </a:t>
            </a:r>
          </a:p>
          <a:p>
            <a:pPr fontAlgn="auto">
              <a:spcBef>
                <a:spcPts val="0"/>
              </a:spcBef>
              <a:spcAft>
                <a:spcPts val="0"/>
              </a:spcAft>
              <a:buFontTx/>
              <a:buAutoNum type="arabicPeriod" startAt="15"/>
              <a:defRPr/>
            </a:pPr>
            <a:r>
              <a:rPr lang="en-US" altLang="en-US" sz="3200" dirty="0" smtClean="0">
                <a:solidFill>
                  <a:srgbClr val="3333CC"/>
                </a:solidFill>
                <a:cs typeface="+mn-cs"/>
              </a:rPr>
              <a:t>  If a board gets stuck, </a:t>
            </a:r>
            <a:r>
              <a:rPr lang="en-US" altLang="en-US" sz="3200" u="sng" dirty="0" smtClean="0">
                <a:solidFill>
                  <a:srgbClr val="3333CC"/>
                </a:solidFill>
                <a:cs typeface="+mn-cs"/>
              </a:rPr>
              <a:t>turn off the machine</a:t>
            </a:r>
            <a:r>
              <a:rPr lang="en-US" altLang="en-US" sz="3200" dirty="0" smtClean="0">
                <a:solidFill>
                  <a:srgbClr val="3333CC"/>
                </a:solidFill>
                <a:cs typeface="+mn-cs"/>
              </a:rPr>
              <a:t>.</a:t>
            </a:r>
          </a:p>
          <a:p>
            <a:pPr marL="0" indent="0" fontAlgn="auto">
              <a:spcBef>
                <a:spcPts val="0"/>
              </a:spcBef>
              <a:spcAft>
                <a:spcPts val="0"/>
              </a:spcAft>
              <a:defRPr/>
            </a:pPr>
            <a:r>
              <a:rPr lang="en-US" altLang="en-US" sz="3200" dirty="0" smtClean="0">
                <a:solidFill>
                  <a:srgbClr val="3333CC"/>
                </a:solidFill>
                <a:cs typeface="+mn-cs"/>
              </a:rPr>
              <a:t>	</a:t>
            </a:r>
            <a:r>
              <a:rPr lang="en-US" altLang="en-US" sz="3200" u="sng" dirty="0" smtClean="0">
                <a:solidFill>
                  <a:srgbClr val="3333CC"/>
                </a:solidFill>
                <a:cs typeface="+mn-cs"/>
              </a:rPr>
              <a:t>Lower the table</a:t>
            </a:r>
            <a:r>
              <a:rPr lang="en-US" altLang="en-US" sz="3200" dirty="0" smtClean="0">
                <a:solidFill>
                  <a:srgbClr val="3333CC"/>
                </a:solidFill>
                <a:cs typeface="+mn-cs"/>
              </a:rPr>
              <a:t>. Get the teacher. </a:t>
            </a:r>
          </a:p>
          <a:p>
            <a:pPr fontAlgn="auto">
              <a:spcBef>
                <a:spcPts val="0"/>
              </a:spcBef>
              <a:spcAft>
                <a:spcPts val="0"/>
              </a:spcAft>
              <a:defRPr/>
            </a:pPr>
            <a:r>
              <a:rPr lang="en-US" altLang="en-US" sz="3200" dirty="0" smtClean="0">
                <a:solidFill>
                  <a:srgbClr val="FF0000"/>
                </a:solidFill>
                <a:cs typeface="+mn-cs"/>
              </a:rPr>
              <a:t>	     </a:t>
            </a:r>
            <a:r>
              <a:rPr lang="en-US" altLang="en-US" sz="3200" u="sng" dirty="0" smtClean="0">
                <a:solidFill>
                  <a:srgbClr val="FF0000"/>
                </a:solidFill>
                <a:cs typeface="+mn-cs"/>
              </a:rPr>
              <a:t>Do not try to force</a:t>
            </a:r>
            <a:r>
              <a:rPr lang="en-US" altLang="en-US" sz="3200" dirty="0" smtClean="0">
                <a:solidFill>
                  <a:srgbClr val="FF0000"/>
                </a:solidFill>
                <a:cs typeface="+mn-cs"/>
              </a:rPr>
              <a:t> boards through</a:t>
            </a:r>
            <a:r>
              <a:rPr lang="en-US" altLang="en-US" sz="3200" dirty="0">
                <a:solidFill>
                  <a:srgbClr val="FF0000"/>
                </a:solidFill>
                <a:cs typeface="+mn-cs"/>
              </a:rPr>
              <a:t> </a:t>
            </a:r>
            <a:r>
              <a:rPr lang="en-US" altLang="en-US" sz="3200" dirty="0" smtClean="0">
                <a:solidFill>
                  <a:srgbClr val="FF0000"/>
                </a:solidFill>
                <a:cs typeface="+mn-cs"/>
              </a:rPr>
              <a:t>and </a:t>
            </a:r>
          </a:p>
          <a:p>
            <a:pPr fontAlgn="auto">
              <a:spcBef>
                <a:spcPts val="0"/>
              </a:spcBef>
              <a:spcAft>
                <a:spcPts val="0"/>
              </a:spcAft>
              <a:defRPr/>
            </a:pPr>
            <a:r>
              <a:rPr lang="en-US" altLang="en-US" sz="3200" dirty="0" smtClean="0">
                <a:solidFill>
                  <a:srgbClr val="FF0000"/>
                </a:solidFill>
                <a:cs typeface="+mn-cs"/>
              </a:rPr>
              <a:t>		</a:t>
            </a:r>
            <a:r>
              <a:rPr lang="en-US" altLang="en-US" sz="3200" u="sng" dirty="0" smtClean="0">
                <a:solidFill>
                  <a:srgbClr val="FF0000"/>
                </a:solidFill>
                <a:cs typeface="+mn-cs"/>
              </a:rPr>
              <a:t>NEVER</a:t>
            </a:r>
            <a:r>
              <a:rPr lang="en-US" altLang="en-US" sz="3200" dirty="0" smtClean="0">
                <a:solidFill>
                  <a:srgbClr val="FF0000"/>
                </a:solidFill>
                <a:cs typeface="+mn-cs"/>
              </a:rPr>
              <a:t> reach into the machine with your 	hands.</a:t>
            </a:r>
          </a:p>
          <a:p>
            <a:pPr marL="0" indent="0" fontAlgn="auto">
              <a:spcBef>
                <a:spcPts val="0"/>
              </a:spcBef>
              <a:spcAft>
                <a:spcPts val="0"/>
              </a:spcAft>
              <a:defRPr/>
            </a:pPr>
            <a:r>
              <a:rPr lang="en-US" altLang="en-US" sz="3200" dirty="0" smtClean="0">
                <a:solidFill>
                  <a:srgbClr val="3333CC"/>
                </a:solidFill>
                <a:cs typeface="+mn-cs"/>
              </a:rPr>
              <a:t>16. When you are finished, turn off the machine 	and use the brake to stop it. </a:t>
            </a:r>
          </a:p>
          <a:p>
            <a:pPr fontAlgn="auto">
              <a:spcBef>
                <a:spcPts val="0"/>
              </a:spcBef>
              <a:spcAft>
                <a:spcPts val="0"/>
              </a:spcAft>
              <a:defRPr/>
            </a:pPr>
            <a:r>
              <a:rPr lang="en-US" altLang="en-US" sz="3200" dirty="0" smtClean="0">
                <a:solidFill>
                  <a:srgbClr val="3333CC"/>
                </a:solidFill>
                <a:cs typeface="+mn-cs"/>
              </a:rPr>
              <a:t>17. Return all adjustments to normal.  </a:t>
            </a:r>
            <a:r>
              <a:rPr lang="en-US" altLang="en-US" sz="3200" dirty="0" smtClean="0">
                <a:solidFill>
                  <a:srgbClr val="FF0000"/>
                </a:solidFill>
                <a:cs typeface="+mn-cs"/>
              </a:rPr>
              <a:t>Return 	the brake to the off position.</a:t>
            </a:r>
          </a:p>
          <a:p>
            <a:pPr fontAlgn="auto">
              <a:spcBef>
                <a:spcPts val="0"/>
              </a:spcBef>
              <a:spcAft>
                <a:spcPts val="0"/>
              </a:spcAft>
              <a:defRPr/>
            </a:pPr>
            <a:r>
              <a:rPr lang="en-US" altLang="en-US" sz="3200" dirty="0" smtClean="0">
                <a:solidFill>
                  <a:srgbClr val="3333CC"/>
                </a:solidFill>
                <a:cs typeface="+mn-cs"/>
              </a:rPr>
              <a:t>18.  Clean up after yourself.</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p:cTn id="7" dur="500" fill="hold"/>
                                        <p:tgtEl>
                                          <p:spTgt spid="11268"/>
                                        </p:tgtEl>
                                        <p:attrNameLst>
                                          <p:attrName>ppt_w</p:attrName>
                                        </p:attrNameLst>
                                      </p:cBhvr>
                                      <p:tavLst>
                                        <p:tav tm="0">
                                          <p:val>
                                            <p:fltVal val="0"/>
                                          </p:val>
                                        </p:tav>
                                        <p:tav tm="100000">
                                          <p:val>
                                            <p:strVal val="#ppt_w"/>
                                          </p:val>
                                        </p:tav>
                                      </p:tavLst>
                                    </p:anim>
                                    <p:anim calcmode="lin" valueType="num">
                                      <p:cBhvr>
                                        <p:cTn id="8" dur="500" fill="hold"/>
                                        <p:tgtEl>
                                          <p:spTgt spid="11268"/>
                                        </p:tgtEl>
                                        <p:attrNameLst>
                                          <p:attrName>ppt_h</p:attrName>
                                        </p:attrNameLst>
                                      </p:cBhvr>
                                      <p:tavLst>
                                        <p:tav tm="0">
                                          <p:val>
                                            <p:fltVal val="0"/>
                                          </p:val>
                                        </p:tav>
                                        <p:tav tm="100000">
                                          <p:val>
                                            <p:strVal val="#ppt_h"/>
                                          </p:val>
                                        </p:tav>
                                      </p:tavLst>
                                    </p:anim>
                                    <p:animEffect transition="in" filter="fade">
                                      <p:cBhvr>
                                        <p:cTn id="9" dur="500"/>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roman plane 1"/>
          <p:cNvPicPr>
            <a:picLocks noChangeAspect="1" noChangeArrowheads="1"/>
          </p:cNvPicPr>
          <p:nvPr/>
        </p:nvPicPr>
        <p:blipFill>
          <a:blip r:embed="rId2" cstate="email">
            <a:extLst>
              <a:ext uri="{28A0092B-C50C-407E-A947-70E740481C1C}">
                <a14:useLocalDpi xmlns="" xmlns:a14="http://schemas.microsoft.com/office/drawing/2010/main" val="0"/>
              </a:ext>
            </a:extLst>
          </a:blip>
          <a:srcRect/>
          <a:stretch>
            <a:fillRect/>
          </a:stretch>
        </p:blipFill>
        <p:spPr bwMode="auto">
          <a:xfrm rot="-1419424">
            <a:off x="3048000" y="685800"/>
            <a:ext cx="5943600" cy="2514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3555" name="Text Box 3"/>
          <p:cNvSpPr txBox="1">
            <a:spLocks noChangeArrowheads="1"/>
          </p:cNvSpPr>
          <p:nvPr/>
        </p:nvSpPr>
        <p:spPr bwMode="auto">
          <a:xfrm>
            <a:off x="685800" y="2133600"/>
            <a:ext cx="1981200" cy="9159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50000"/>
              </a:spcBef>
            </a:pPr>
            <a:r>
              <a:rPr lang="en-US" altLang="en-US" b="1">
                <a:solidFill>
                  <a:srgbClr val="FF0000"/>
                </a:solidFill>
              </a:rPr>
              <a:t>This rusted relic is a Roman era hand plane.</a:t>
            </a:r>
          </a:p>
        </p:txBody>
      </p:sp>
      <p:sp>
        <p:nvSpPr>
          <p:cNvPr id="23556" name="Text Box 4"/>
          <p:cNvSpPr txBox="1">
            <a:spLocks noChangeArrowheads="1"/>
          </p:cNvSpPr>
          <p:nvPr/>
        </p:nvSpPr>
        <p:spPr bwMode="auto">
          <a:xfrm>
            <a:off x="152400" y="76200"/>
            <a:ext cx="8610600" cy="15557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50000"/>
              </a:spcBef>
            </a:pPr>
            <a:r>
              <a:rPr lang="en-US" altLang="en-US" sz="4800">
                <a:solidFill>
                  <a:srgbClr val="00CC99"/>
                </a:solidFill>
              </a:rPr>
              <a:t>The hand plane goes back thousands of years.  </a:t>
            </a:r>
          </a:p>
        </p:txBody>
      </p:sp>
      <p:sp>
        <p:nvSpPr>
          <p:cNvPr id="23557" name="Text Box 5"/>
          <p:cNvSpPr txBox="1">
            <a:spLocks noChangeArrowheads="1"/>
          </p:cNvSpPr>
          <p:nvPr/>
        </p:nvSpPr>
        <p:spPr bwMode="auto">
          <a:xfrm>
            <a:off x="1447800" y="5394325"/>
            <a:ext cx="7543800" cy="13731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50000"/>
              </a:spcBef>
            </a:pPr>
            <a:r>
              <a:rPr lang="en-US" altLang="en-US" sz="2800">
                <a:solidFill>
                  <a:srgbClr val="3333FF"/>
                </a:solidFill>
              </a:rPr>
              <a:t>Though most surfacing is now done with jointers and planers,</a:t>
            </a:r>
            <a:r>
              <a:rPr lang="en-US" altLang="en-US" sz="1200"/>
              <a:t> </a:t>
            </a:r>
            <a:r>
              <a:rPr lang="en-US" altLang="en-US" sz="2800">
                <a:solidFill>
                  <a:srgbClr val="3333FF"/>
                </a:solidFill>
              </a:rPr>
              <a:t>hand and portable power planes remain valuable to any woodworker.</a:t>
            </a:r>
          </a:p>
        </p:txBody>
      </p:sp>
      <p:pic>
        <p:nvPicPr>
          <p:cNvPr id="23558" name="Picture 6" descr="stanley jointer plane copy"/>
          <p:cNvPicPr>
            <a:picLocks noChangeAspect="1" noChangeArrowheads="1"/>
          </p:cNvPicPr>
          <p:nvPr/>
        </p:nvPicPr>
        <p:blipFill>
          <a:blip r:embed="rId3" cstate="email">
            <a:extLst>
              <a:ext uri="{28A0092B-C50C-407E-A947-70E740481C1C}">
                <a14:useLocalDpi xmlns="" xmlns:a14="http://schemas.microsoft.com/office/drawing/2010/main" val="0"/>
              </a:ext>
            </a:extLst>
          </a:blip>
          <a:srcRect/>
          <a:stretch>
            <a:fillRect/>
          </a:stretch>
        </p:blipFill>
        <p:spPr bwMode="auto">
          <a:xfrm>
            <a:off x="381000" y="2935288"/>
            <a:ext cx="5715000" cy="2627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3559" name="Text Box 7"/>
          <p:cNvSpPr txBox="1">
            <a:spLocks noChangeArrowheads="1"/>
          </p:cNvSpPr>
          <p:nvPr/>
        </p:nvSpPr>
        <p:spPr bwMode="auto">
          <a:xfrm>
            <a:off x="6477000" y="3276600"/>
            <a:ext cx="2286000" cy="14652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50000"/>
              </a:spcBef>
            </a:pPr>
            <a:r>
              <a:rPr lang="en-US" altLang="en-US" b="1">
                <a:solidFill>
                  <a:srgbClr val="9900FF"/>
                </a:solidFill>
              </a:rPr>
              <a:t>The jointer plane’s long base glides over irregularities to produce a very straight edge.</a:t>
            </a:r>
          </a:p>
        </p:txBody>
      </p:sp>
      <p:sp>
        <p:nvSpPr>
          <p:cNvPr id="23560" name="Text Box 8"/>
          <p:cNvSpPr txBox="1">
            <a:spLocks noChangeArrowheads="1"/>
          </p:cNvSpPr>
          <p:nvPr/>
        </p:nvSpPr>
        <p:spPr bwMode="auto">
          <a:xfrm>
            <a:off x="4495800" y="4494213"/>
            <a:ext cx="1752600" cy="915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50000"/>
              </a:spcBef>
            </a:pPr>
            <a:r>
              <a:rPr lang="en-US" altLang="en-US" b="1">
                <a:solidFill>
                  <a:srgbClr val="FF0000"/>
                </a:solidFill>
              </a:rPr>
              <a:t>Compare to a modern day hand plane.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3556"/>
                                        </p:tgtEl>
                                        <p:attrNameLst>
                                          <p:attrName>style.visibility</p:attrName>
                                        </p:attrNameLst>
                                      </p:cBhvr>
                                      <p:to>
                                        <p:strVal val="visible"/>
                                      </p:to>
                                    </p:set>
                                    <p:anim calcmode="lin" valueType="num">
                                      <p:cBhvr>
                                        <p:cTn id="7" dur="500" fill="hold"/>
                                        <p:tgtEl>
                                          <p:spTgt spid="23556"/>
                                        </p:tgtEl>
                                        <p:attrNameLst>
                                          <p:attrName>ppt_w</p:attrName>
                                        </p:attrNameLst>
                                      </p:cBhvr>
                                      <p:tavLst>
                                        <p:tav tm="0">
                                          <p:val>
                                            <p:fltVal val="0"/>
                                          </p:val>
                                        </p:tav>
                                        <p:tav tm="100000">
                                          <p:val>
                                            <p:strVal val="#ppt_w"/>
                                          </p:val>
                                        </p:tav>
                                      </p:tavLst>
                                    </p:anim>
                                    <p:anim calcmode="lin" valueType="num">
                                      <p:cBhvr>
                                        <p:cTn id="8" dur="500" fill="hold"/>
                                        <p:tgtEl>
                                          <p:spTgt spid="23556"/>
                                        </p:tgtEl>
                                        <p:attrNameLst>
                                          <p:attrName>ppt_h</p:attrName>
                                        </p:attrNameLst>
                                      </p:cBhvr>
                                      <p:tavLst>
                                        <p:tav tm="0">
                                          <p:val>
                                            <p:fltVal val="0"/>
                                          </p:val>
                                        </p:tav>
                                        <p:tav tm="100000">
                                          <p:val>
                                            <p:strVal val="#ppt_h"/>
                                          </p:val>
                                        </p:tav>
                                      </p:tavLst>
                                    </p:anim>
                                    <p:animEffect transition="in" filter="fade">
                                      <p:cBhvr>
                                        <p:cTn id="9" dur="500"/>
                                        <p:tgtEl>
                                          <p:spTgt spid="2355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3" fill="hold" nodeType="clickEffect">
                                  <p:stCondLst>
                                    <p:cond delay="0"/>
                                  </p:stCondLst>
                                  <p:childTnLst>
                                    <p:set>
                                      <p:cBhvr>
                                        <p:cTn id="13" dur="1" fill="hold">
                                          <p:stCondLst>
                                            <p:cond delay="0"/>
                                          </p:stCondLst>
                                        </p:cTn>
                                        <p:tgtEl>
                                          <p:spTgt spid="23554"/>
                                        </p:tgtEl>
                                        <p:attrNameLst>
                                          <p:attrName>style.visibility</p:attrName>
                                        </p:attrNameLst>
                                      </p:cBhvr>
                                      <p:to>
                                        <p:strVal val="visible"/>
                                      </p:to>
                                    </p:set>
                                    <p:anim calcmode="lin" valueType="num">
                                      <p:cBhvr additive="base">
                                        <p:cTn id="14" dur="500" fill="hold"/>
                                        <p:tgtEl>
                                          <p:spTgt spid="23554"/>
                                        </p:tgtEl>
                                        <p:attrNameLst>
                                          <p:attrName>ppt_x</p:attrName>
                                        </p:attrNameLst>
                                      </p:cBhvr>
                                      <p:tavLst>
                                        <p:tav tm="0">
                                          <p:val>
                                            <p:strVal val="1+#ppt_w/2"/>
                                          </p:val>
                                        </p:tav>
                                        <p:tav tm="100000">
                                          <p:val>
                                            <p:strVal val="#ppt_x"/>
                                          </p:val>
                                        </p:tav>
                                      </p:tavLst>
                                    </p:anim>
                                    <p:anim calcmode="lin" valueType="num">
                                      <p:cBhvr additive="base">
                                        <p:cTn id="15" dur="500" fill="hold"/>
                                        <p:tgtEl>
                                          <p:spTgt spid="23554"/>
                                        </p:tgtEl>
                                        <p:attrNameLst>
                                          <p:attrName>ppt_y</p:attrName>
                                        </p:attrNameLst>
                                      </p:cBhvr>
                                      <p:tavLst>
                                        <p:tav tm="0">
                                          <p:val>
                                            <p:strVal val="0-#ppt_h/2"/>
                                          </p:val>
                                        </p:tav>
                                        <p:tav tm="100000">
                                          <p:val>
                                            <p:strVal val="#ppt_y"/>
                                          </p:val>
                                        </p:tav>
                                      </p:tavLst>
                                    </p:anim>
                                  </p:childTnLst>
                                </p:cTn>
                              </p:par>
                              <p:par>
                                <p:cTn id="16" presetID="53" presetClass="entr" presetSubtype="0" fill="hold" grpId="0" nodeType="withEffect">
                                  <p:stCondLst>
                                    <p:cond delay="0"/>
                                  </p:stCondLst>
                                  <p:childTnLst>
                                    <p:set>
                                      <p:cBhvr>
                                        <p:cTn id="17" dur="1" fill="hold">
                                          <p:stCondLst>
                                            <p:cond delay="0"/>
                                          </p:stCondLst>
                                        </p:cTn>
                                        <p:tgtEl>
                                          <p:spTgt spid="23555"/>
                                        </p:tgtEl>
                                        <p:attrNameLst>
                                          <p:attrName>style.visibility</p:attrName>
                                        </p:attrNameLst>
                                      </p:cBhvr>
                                      <p:to>
                                        <p:strVal val="visible"/>
                                      </p:to>
                                    </p:set>
                                    <p:anim calcmode="lin" valueType="num">
                                      <p:cBhvr>
                                        <p:cTn id="18" dur="500" fill="hold"/>
                                        <p:tgtEl>
                                          <p:spTgt spid="23555"/>
                                        </p:tgtEl>
                                        <p:attrNameLst>
                                          <p:attrName>ppt_w</p:attrName>
                                        </p:attrNameLst>
                                      </p:cBhvr>
                                      <p:tavLst>
                                        <p:tav tm="0">
                                          <p:val>
                                            <p:fltVal val="0"/>
                                          </p:val>
                                        </p:tav>
                                        <p:tav tm="100000">
                                          <p:val>
                                            <p:strVal val="#ppt_w"/>
                                          </p:val>
                                        </p:tav>
                                      </p:tavLst>
                                    </p:anim>
                                    <p:anim calcmode="lin" valueType="num">
                                      <p:cBhvr>
                                        <p:cTn id="19" dur="500" fill="hold"/>
                                        <p:tgtEl>
                                          <p:spTgt spid="23555"/>
                                        </p:tgtEl>
                                        <p:attrNameLst>
                                          <p:attrName>ppt_h</p:attrName>
                                        </p:attrNameLst>
                                      </p:cBhvr>
                                      <p:tavLst>
                                        <p:tav tm="0">
                                          <p:val>
                                            <p:fltVal val="0"/>
                                          </p:val>
                                        </p:tav>
                                        <p:tav tm="100000">
                                          <p:val>
                                            <p:strVal val="#ppt_h"/>
                                          </p:val>
                                        </p:tav>
                                      </p:tavLst>
                                    </p:anim>
                                    <p:animEffect transition="in" filter="fade">
                                      <p:cBhvr>
                                        <p:cTn id="20" dur="500"/>
                                        <p:tgtEl>
                                          <p:spTgt spid="2355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3" fill="hold" nodeType="clickEffect">
                                  <p:stCondLst>
                                    <p:cond delay="0"/>
                                  </p:stCondLst>
                                  <p:childTnLst>
                                    <p:set>
                                      <p:cBhvr>
                                        <p:cTn id="24" dur="1" fill="hold">
                                          <p:stCondLst>
                                            <p:cond delay="0"/>
                                          </p:stCondLst>
                                        </p:cTn>
                                        <p:tgtEl>
                                          <p:spTgt spid="23558"/>
                                        </p:tgtEl>
                                        <p:attrNameLst>
                                          <p:attrName>style.visibility</p:attrName>
                                        </p:attrNameLst>
                                      </p:cBhvr>
                                      <p:to>
                                        <p:strVal val="visible"/>
                                      </p:to>
                                    </p:set>
                                    <p:anim calcmode="lin" valueType="num">
                                      <p:cBhvr additive="base">
                                        <p:cTn id="25" dur="500" fill="hold"/>
                                        <p:tgtEl>
                                          <p:spTgt spid="23558"/>
                                        </p:tgtEl>
                                        <p:attrNameLst>
                                          <p:attrName>ppt_x</p:attrName>
                                        </p:attrNameLst>
                                      </p:cBhvr>
                                      <p:tavLst>
                                        <p:tav tm="0">
                                          <p:val>
                                            <p:strVal val="1+#ppt_w/2"/>
                                          </p:val>
                                        </p:tav>
                                        <p:tav tm="100000">
                                          <p:val>
                                            <p:strVal val="#ppt_x"/>
                                          </p:val>
                                        </p:tav>
                                      </p:tavLst>
                                    </p:anim>
                                    <p:anim calcmode="lin" valueType="num">
                                      <p:cBhvr additive="base">
                                        <p:cTn id="26" dur="500" fill="hold"/>
                                        <p:tgtEl>
                                          <p:spTgt spid="23558"/>
                                        </p:tgtEl>
                                        <p:attrNameLst>
                                          <p:attrName>ppt_y</p:attrName>
                                        </p:attrNameLst>
                                      </p:cBhvr>
                                      <p:tavLst>
                                        <p:tav tm="0">
                                          <p:val>
                                            <p:strVal val="0-#ppt_h/2"/>
                                          </p:val>
                                        </p:tav>
                                        <p:tav tm="100000">
                                          <p:val>
                                            <p:strVal val="#ppt_y"/>
                                          </p:val>
                                        </p:tav>
                                      </p:tavLst>
                                    </p:anim>
                                  </p:childTnLst>
                                </p:cTn>
                              </p:par>
                              <p:par>
                                <p:cTn id="27" presetID="53" presetClass="entr" presetSubtype="0" fill="hold" grpId="0" nodeType="withEffect">
                                  <p:stCondLst>
                                    <p:cond delay="0"/>
                                  </p:stCondLst>
                                  <p:childTnLst>
                                    <p:set>
                                      <p:cBhvr>
                                        <p:cTn id="28" dur="1" fill="hold">
                                          <p:stCondLst>
                                            <p:cond delay="0"/>
                                          </p:stCondLst>
                                        </p:cTn>
                                        <p:tgtEl>
                                          <p:spTgt spid="23560"/>
                                        </p:tgtEl>
                                        <p:attrNameLst>
                                          <p:attrName>style.visibility</p:attrName>
                                        </p:attrNameLst>
                                      </p:cBhvr>
                                      <p:to>
                                        <p:strVal val="visible"/>
                                      </p:to>
                                    </p:set>
                                    <p:anim calcmode="lin" valueType="num">
                                      <p:cBhvr>
                                        <p:cTn id="29" dur="500" fill="hold"/>
                                        <p:tgtEl>
                                          <p:spTgt spid="23560"/>
                                        </p:tgtEl>
                                        <p:attrNameLst>
                                          <p:attrName>ppt_w</p:attrName>
                                        </p:attrNameLst>
                                      </p:cBhvr>
                                      <p:tavLst>
                                        <p:tav tm="0">
                                          <p:val>
                                            <p:fltVal val="0"/>
                                          </p:val>
                                        </p:tav>
                                        <p:tav tm="100000">
                                          <p:val>
                                            <p:strVal val="#ppt_w"/>
                                          </p:val>
                                        </p:tav>
                                      </p:tavLst>
                                    </p:anim>
                                    <p:anim calcmode="lin" valueType="num">
                                      <p:cBhvr>
                                        <p:cTn id="30" dur="500" fill="hold"/>
                                        <p:tgtEl>
                                          <p:spTgt spid="23560"/>
                                        </p:tgtEl>
                                        <p:attrNameLst>
                                          <p:attrName>ppt_h</p:attrName>
                                        </p:attrNameLst>
                                      </p:cBhvr>
                                      <p:tavLst>
                                        <p:tav tm="0">
                                          <p:val>
                                            <p:fltVal val="0"/>
                                          </p:val>
                                        </p:tav>
                                        <p:tav tm="100000">
                                          <p:val>
                                            <p:strVal val="#ppt_h"/>
                                          </p:val>
                                        </p:tav>
                                      </p:tavLst>
                                    </p:anim>
                                    <p:animEffect transition="in" filter="fade">
                                      <p:cBhvr>
                                        <p:cTn id="31" dur="500"/>
                                        <p:tgtEl>
                                          <p:spTgt spid="23560"/>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53" presetClass="entr" presetSubtype="0" fill="hold" grpId="0" nodeType="clickEffect">
                                  <p:stCondLst>
                                    <p:cond delay="0"/>
                                  </p:stCondLst>
                                  <p:childTnLst>
                                    <p:set>
                                      <p:cBhvr>
                                        <p:cTn id="35" dur="1" fill="hold">
                                          <p:stCondLst>
                                            <p:cond delay="0"/>
                                          </p:stCondLst>
                                        </p:cTn>
                                        <p:tgtEl>
                                          <p:spTgt spid="23559"/>
                                        </p:tgtEl>
                                        <p:attrNameLst>
                                          <p:attrName>style.visibility</p:attrName>
                                        </p:attrNameLst>
                                      </p:cBhvr>
                                      <p:to>
                                        <p:strVal val="visible"/>
                                      </p:to>
                                    </p:set>
                                    <p:anim calcmode="lin" valueType="num">
                                      <p:cBhvr>
                                        <p:cTn id="36" dur="500" fill="hold"/>
                                        <p:tgtEl>
                                          <p:spTgt spid="23559"/>
                                        </p:tgtEl>
                                        <p:attrNameLst>
                                          <p:attrName>ppt_w</p:attrName>
                                        </p:attrNameLst>
                                      </p:cBhvr>
                                      <p:tavLst>
                                        <p:tav tm="0">
                                          <p:val>
                                            <p:fltVal val="0"/>
                                          </p:val>
                                        </p:tav>
                                        <p:tav tm="100000">
                                          <p:val>
                                            <p:strVal val="#ppt_w"/>
                                          </p:val>
                                        </p:tav>
                                      </p:tavLst>
                                    </p:anim>
                                    <p:anim calcmode="lin" valueType="num">
                                      <p:cBhvr>
                                        <p:cTn id="37" dur="500" fill="hold"/>
                                        <p:tgtEl>
                                          <p:spTgt spid="23559"/>
                                        </p:tgtEl>
                                        <p:attrNameLst>
                                          <p:attrName>ppt_h</p:attrName>
                                        </p:attrNameLst>
                                      </p:cBhvr>
                                      <p:tavLst>
                                        <p:tav tm="0">
                                          <p:val>
                                            <p:fltVal val="0"/>
                                          </p:val>
                                        </p:tav>
                                        <p:tav tm="100000">
                                          <p:val>
                                            <p:strVal val="#ppt_h"/>
                                          </p:val>
                                        </p:tav>
                                      </p:tavLst>
                                    </p:anim>
                                    <p:animEffect transition="in" filter="fade">
                                      <p:cBhvr>
                                        <p:cTn id="38" dur="500"/>
                                        <p:tgtEl>
                                          <p:spTgt spid="23559"/>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3" presetClass="entr" presetSubtype="0" fill="hold" grpId="0" nodeType="clickEffect">
                                  <p:stCondLst>
                                    <p:cond delay="0"/>
                                  </p:stCondLst>
                                  <p:childTnLst>
                                    <p:set>
                                      <p:cBhvr>
                                        <p:cTn id="42" dur="1" fill="hold">
                                          <p:stCondLst>
                                            <p:cond delay="0"/>
                                          </p:stCondLst>
                                        </p:cTn>
                                        <p:tgtEl>
                                          <p:spTgt spid="23557"/>
                                        </p:tgtEl>
                                        <p:attrNameLst>
                                          <p:attrName>style.visibility</p:attrName>
                                        </p:attrNameLst>
                                      </p:cBhvr>
                                      <p:to>
                                        <p:strVal val="visible"/>
                                      </p:to>
                                    </p:set>
                                    <p:anim calcmode="lin" valueType="num">
                                      <p:cBhvr>
                                        <p:cTn id="43" dur="500" fill="hold"/>
                                        <p:tgtEl>
                                          <p:spTgt spid="23557"/>
                                        </p:tgtEl>
                                        <p:attrNameLst>
                                          <p:attrName>ppt_w</p:attrName>
                                        </p:attrNameLst>
                                      </p:cBhvr>
                                      <p:tavLst>
                                        <p:tav tm="0">
                                          <p:val>
                                            <p:fltVal val="0"/>
                                          </p:val>
                                        </p:tav>
                                        <p:tav tm="100000">
                                          <p:val>
                                            <p:strVal val="#ppt_w"/>
                                          </p:val>
                                        </p:tav>
                                      </p:tavLst>
                                    </p:anim>
                                    <p:anim calcmode="lin" valueType="num">
                                      <p:cBhvr>
                                        <p:cTn id="44" dur="500" fill="hold"/>
                                        <p:tgtEl>
                                          <p:spTgt spid="23557"/>
                                        </p:tgtEl>
                                        <p:attrNameLst>
                                          <p:attrName>ppt_h</p:attrName>
                                        </p:attrNameLst>
                                      </p:cBhvr>
                                      <p:tavLst>
                                        <p:tav tm="0">
                                          <p:val>
                                            <p:fltVal val="0"/>
                                          </p:val>
                                        </p:tav>
                                        <p:tav tm="100000">
                                          <p:val>
                                            <p:strVal val="#ppt_h"/>
                                          </p:val>
                                        </p:tav>
                                      </p:tavLst>
                                    </p:anim>
                                    <p:animEffect transition="in" filter="fade">
                                      <p:cBhvr>
                                        <p:cTn id="45" dur="500"/>
                                        <p:tgtEl>
                                          <p:spTgt spid="235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p:bldP spid="23556" grpId="0"/>
      <p:bldP spid="23557" grpId="0"/>
      <p:bldP spid="23559" grpId="0"/>
      <p:bldP spid="2356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533400" y="76200"/>
            <a:ext cx="7772400"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50000"/>
              </a:spcBef>
            </a:pPr>
            <a:r>
              <a:rPr lang="en-US" altLang="en-US" sz="6000">
                <a:solidFill>
                  <a:srgbClr val="3333FF"/>
                </a:solidFill>
              </a:rPr>
              <a:t>Squaring sequence</a:t>
            </a:r>
          </a:p>
        </p:txBody>
      </p:sp>
      <p:grpSp>
        <p:nvGrpSpPr>
          <p:cNvPr id="8195" name="Group 3"/>
          <p:cNvGrpSpPr>
            <a:grpSpLocks/>
          </p:cNvGrpSpPr>
          <p:nvPr/>
        </p:nvGrpSpPr>
        <p:grpSpPr bwMode="auto">
          <a:xfrm>
            <a:off x="2338388" y="4005263"/>
            <a:ext cx="695325" cy="2362200"/>
            <a:chOff x="768" y="1200"/>
            <a:chExt cx="438" cy="1488"/>
          </a:xfrm>
        </p:grpSpPr>
        <p:sp>
          <p:nvSpPr>
            <p:cNvPr id="17467" name="Rectangle 4"/>
            <p:cNvSpPr>
              <a:spLocks noChangeArrowheads="1"/>
            </p:cNvSpPr>
            <p:nvPr/>
          </p:nvSpPr>
          <p:spPr bwMode="auto">
            <a:xfrm rot="-5400000">
              <a:off x="240" y="1728"/>
              <a:ext cx="1488" cy="432"/>
            </a:xfrm>
            <a:prstGeom prst="rect">
              <a:avLst/>
            </a:prstGeom>
            <a:solidFill>
              <a:srgbClr val="E04B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17468" name="Freeform 5"/>
            <p:cNvSpPr>
              <a:spLocks/>
            </p:cNvSpPr>
            <p:nvPr/>
          </p:nvSpPr>
          <p:spPr bwMode="auto">
            <a:xfrm>
              <a:off x="960" y="2352"/>
              <a:ext cx="240" cy="336"/>
            </a:xfrm>
            <a:custGeom>
              <a:avLst/>
              <a:gdLst>
                <a:gd name="T0" fmla="*/ 0 w 240"/>
                <a:gd name="T1" fmla="*/ 336 h 336"/>
                <a:gd name="T2" fmla="*/ 48 w 240"/>
                <a:gd name="T3" fmla="*/ 192 h 336"/>
                <a:gd name="T4" fmla="*/ 144 w 240"/>
                <a:gd name="T5" fmla="*/ 48 h 336"/>
                <a:gd name="T6" fmla="*/ 240 w 240"/>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0" h="336">
                  <a:moveTo>
                    <a:pt x="0" y="336"/>
                  </a:moveTo>
                  <a:cubicBezTo>
                    <a:pt x="12" y="288"/>
                    <a:pt x="24" y="240"/>
                    <a:pt x="48" y="192"/>
                  </a:cubicBezTo>
                  <a:cubicBezTo>
                    <a:pt x="72" y="144"/>
                    <a:pt x="112" y="80"/>
                    <a:pt x="144" y="48"/>
                  </a:cubicBezTo>
                  <a:cubicBezTo>
                    <a:pt x="176" y="16"/>
                    <a:pt x="208" y="8"/>
                    <a:pt x="240" y="0"/>
                  </a:cubicBez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69" name="Freeform 6"/>
            <p:cNvSpPr>
              <a:spLocks/>
            </p:cNvSpPr>
            <p:nvPr/>
          </p:nvSpPr>
          <p:spPr bwMode="auto">
            <a:xfrm>
              <a:off x="816" y="2208"/>
              <a:ext cx="384" cy="480"/>
            </a:xfrm>
            <a:custGeom>
              <a:avLst/>
              <a:gdLst>
                <a:gd name="T0" fmla="*/ 0 w 240"/>
                <a:gd name="T1" fmla="*/ 480 h 336"/>
                <a:gd name="T2" fmla="*/ 77 w 240"/>
                <a:gd name="T3" fmla="*/ 274 h 336"/>
                <a:gd name="T4" fmla="*/ 230 w 240"/>
                <a:gd name="T5" fmla="*/ 69 h 336"/>
                <a:gd name="T6" fmla="*/ 384 w 240"/>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0" h="336">
                  <a:moveTo>
                    <a:pt x="0" y="336"/>
                  </a:moveTo>
                  <a:cubicBezTo>
                    <a:pt x="12" y="288"/>
                    <a:pt x="24" y="240"/>
                    <a:pt x="48" y="192"/>
                  </a:cubicBezTo>
                  <a:cubicBezTo>
                    <a:pt x="72" y="144"/>
                    <a:pt x="112" y="80"/>
                    <a:pt x="144" y="48"/>
                  </a:cubicBezTo>
                  <a:cubicBezTo>
                    <a:pt x="176" y="16"/>
                    <a:pt x="208" y="8"/>
                    <a:pt x="240" y="0"/>
                  </a:cubicBez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70" name="Freeform 7"/>
            <p:cNvSpPr>
              <a:spLocks/>
            </p:cNvSpPr>
            <p:nvPr/>
          </p:nvSpPr>
          <p:spPr bwMode="auto">
            <a:xfrm>
              <a:off x="768" y="2016"/>
              <a:ext cx="432" cy="480"/>
            </a:xfrm>
            <a:custGeom>
              <a:avLst/>
              <a:gdLst>
                <a:gd name="T0" fmla="*/ 0 w 240"/>
                <a:gd name="T1" fmla="*/ 480 h 336"/>
                <a:gd name="T2" fmla="*/ 86 w 240"/>
                <a:gd name="T3" fmla="*/ 274 h 336"/>
                <a:gd name="T4" fmla="*/ 259 w 240"/>
                <a:gd name="T5" fmla="*/ 69 h 336"/>
                <a:gd name="T6" fmla="*/ 432 w 240"/>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0" h="336">
                  <a:moveTo>
                    <a:pt x="0" y="336"/>
                  </a:moveTo>
                  <a:cubicBezTo>
                    <a:pt x="12" y="288"/>
                    <a:pt x="24" y="240"/>
                    <a:pt x="48" y="192"/>
                  </a:cubicBezTo>
                  <a:cubicBezTo>
                    <a:pt x="72" y="144"/>
                    <a:pt x="112" y="80"/>
                    <a:pt x="144" y="48"/>
                  </a:cubicBezTo>
                  <a:cubicBezTo>
                    <a:pt x="176" y="16"/>
                    <a:pt x="208" y="8"/>
                    <a:pt x="240" y="0"/>
                  </a:cubicBez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71" name="Freeform 8"/>
            <p:cNvSpPr>
              <a:spLocks/>
            </p:cNvSpPr>
            <p:nvPr/>
          </p:nvSpPr>
          <p:spPr bwMode="auto">
            <a:xfrm>
              <a:off x="768" y="1776"/>
              <a:ext cx="432" cy="480"/>
            </a:xfrm>
            <a:custGeom>
              <a:avLst/>
              <a:gdLst>
                <a:gd name="T0" fmla="*/ 0 w 240"/>
                <a:gd name="T1" fmla="*/ 480 h 336"/>
                <a:gd name="T2" fmla="*/ 86 w 240"/>
                <a:gd name="T3" fmla="*/ 274 h 336"/>
                <a:gd name="T4" fmla="*/ 259 w 240"/>
                <a:gd name="T5" fmla="*/ 69 h 336"/>
                <a:gd name="T6" fmla="*/ 432 w 240"/>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0" h="336">
                  <a:moveTo>
                    <a:pt x="0" y="336"/>
                  </a:moveTo>
                  <a:cubicBezTo>
                    <a:pt x="12" y="288"/>
                    <a:pt x="24" y="240"/>
                    <a:pt x="48" y="192"/>
                  </a:cubicBezTo>
                  <a:cubicBezTo>
                    <a:pt x="72" y="144"/>
                    <a:pt x="112" y="80"/>
                    <a:pt x="144" y="48"/>
                  </a:cubicBezTo>
                  <a:cubicBezTo>
                    <a:pt x="176" y="16"/>
                    <a:pt x="208" y="8"/>
                    <a:pt x="240" y="0"/>
                  </a:cubicBez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72" name="Freeform 9"/>
            <p:cNvSpPr>
              <a:spLocks/>
            </p:cNvSpPr>
            <p:nvPr/>
          </p:nvSpPr>
          <p:spPr bwMode="auto">
            <a:xfrm>
              <a:off x="768" y="1488"/>
              <a:ext cx="432" cy="480"/>
            </a:xfrm>
            <a:custGeom>
              <a:avLst/>
              <a:gdLst>
                <a:gd name="T0" fmla="*/ 0 w 240"/>
                <a:gd name="T1" fmla="*/ 480 h 336"/>
                <a:gd name="T2" fmla="*/ 86 w 240"/>
                <a:gd name="T3" fmla="*/ 274 h 336"/>
                <a:gd name="T4" fmla="*/ 259 w 240"/>
                <a:gd name="T5" fmla="*/ 69 h 336"/>
                <a:gd name="T6" fmla="*/ 432 w 240"/>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0" h="336">
                  <a:moveTo>
                    <a:pt x="0" y="336"/>
                  </a:moveTo>
                  <a:cubicBezTo>
                    <a:pt x="12" y="288"/>
                    <a:pt x="24" y="240"/>
                    <a:pt x="48" y="192"/>
                  </a:cubicBezTo>
                  <a:cubicBezTo>
                    <a:pt x="72" y="144"/>
                    <a:pt x="112" y="80"/>
                    <a:pt x="144" y="48"/>
                  </a:cubicBezTo>
                  <a:cubicBezTo>
                    <a:pt x="176" y="16"/>
                    <a:pt x="208" y="8"/>
                    <a:pt x="240" y="0"/>
                  </a:cubicBez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73" name="Freeform 10"/>
            <p:cNvSpPr>
              <a:spLocks/>
            </p:cNvSpPr>
            <p:nvPr/>
          </p:nvSpPr>
          <p:spPr bwMode="auto">
            <a:xfrm>
              <a:off x="774" y="1200"/>
              <a:ext cx="432" cy="480"/>
            </a:xfrm>
            <a:custGeom>
              <a:avLst/>
              <a:gdLst>
                <a:gd name="T0" fmla="*/ 0 w 240"/>
                <a:gd name="T1" fmla="*/ 480 h 336"/>
                <a:gd name="T2" fmla="*/ 86 w 240"/>
                <a:gd name="T3" fmla="*/ 274 h 336"/>
                <a:gd name="T4" fmla="*/ 259 w 240"/>
                <a:gd name="T5" fmla="*/ 69 h 336"/>
                <a:gd name="T6" fmla="*/ 432 w 240"/>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0" h="336">
                  <a:moveTo>
                    <a:pt x="0" y="336"/>
                  </a:moveTo>
                  <a:cubicBezTo>
                    <a:pt x="12" y="288"/>
                    <a:pt x="24" y="240"/>
                    <a:pt x="48" y="192"/>
                  </a:cubicBezTo>
                  <a:cubicBezTo>
                    <a:pt x="72" y="144"/>
                    <a:pt x="112" y="80"/>
                    <a:pt x="144" y="48"/>
                  </a:cubicBezTo>
                  <a:cubicBezTo>
                    <a:pt x="176" y="16"/>
                    <a:pt x="208" y="8"/>
                    <a:pt x="240" y="0"/>
                  </a:cubicBez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74" name="Freeform 11"/>
            <p:cNvSpPr>
              <a:spLocks/>
            </p:cNvSpPr>
            <p:nvPr/>
          </p:nvSpPr>
          <p:spPr bwMode="auto">
            <a:xfrm>
              <a:off x="774" y="1200"/>
              <a:ext cx="144" cy="240"/>
            </a:xfrm>
            <a:custGeom>
              <a:avLst/>
              <a:gdLst>
                <a:gd name="T0" fmla="*/ 0 w 240"/>
                <a:gd name="T1" fmla="*/ 240 h 336"/>
                <a:gd name="T2" fmla="*/ 29 w 240"/>
                <a:gd name="T3" fmla="*/ 137 h 336"/>
                <a:gd name="T4" fmla="*/ 86 w 240"/>
                <a:gd name="T5" fmla="*/ 34 h 336"/>
                <a:gd name="T6" fmla="*/ 144 w 240"/>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0" h="336">
                  <a:moveTo>
                    <a:pt x="0" y="336"/>
                  </a:moveTo>
                  <a:cubicBezTo>
                    <a:pt x="12" y="288"/>
                    <a:pt x="24" y="240"/>
                    <a:pt x="48" y="192"/>
                  </a:cubicBezTo>
                  <a:cubicBezTo>
                    <a:pt x="72" y="144"/>
                    <a:pt x="112" y="80"/>
                    <a:pt x="144" y="48"/>
                  </a:cubicBezTo>
                  <a:cubicBezTo>
                    <a:pt x="176" y="16"/>
                    <a:pt x="208" y="8"/>
                    <a:pt x="240" y="0"/>
                  </a:cubicBez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204" name="Line 12"/>
          <p:cNvSpPr>
            <a:spLocks noChangeShapeType="1"/>
          </p:cNvSpPr>
          <p:nvPr/>
        </p:nvSpPr>
        <p:spPr bwMode="auto">
          <a:xfrm>
            <a:off x="2338388" y="6435725"/>
            <a:ext cx="685800" cy="0"/>
          </a:xfrm>
          <a:prstGeom prst="line">
            <a:avLst/>
          </a:prstGeom>
          <a:noFill/>
          <a:ln w="127000">
            <a:solidFill>
              <a:srgbClr val="00FF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5" name="Text Box 13"/>
          <p:cNvSpPr txBox="1">
            <a:spLocks noChangeArrowheads="1"/>
          </p:cNvSpPr>
          <p:nvPr/>
        </p:nvSpPr>
        <p:spPr bwMode="auto">
          <a:xfrm>
            <a:off x="395288" y="4067175"/>
            <a:ext cx="1228725" cy="11906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50000"/>
              </a:spcBef>
            </a:pPr>
            <a:r>
              <a:rPr lang="en-US" altLang="en-US" sz="3200" b="1">
                <a:solidFill>
                  <a:srgbClr val="FF0000"/>
                </a:solidFill>
              </a:rPr>
              <a:t>2</a:t>
            </a:r>
          </a:p>
          <a:p>
            <a:pPr>
              <a:spcBef>
                <a:spcPct val="50000"/>
              </a:spcBef>
            </a:pPr>
            <a:r>
              <a:rPr lang="en-US" altLang="en-US" sz="1600" b="1">
                <a:solidFill>
                  <a:srgbClr val="FF0000"/>
                </a:solidFill>
              </a:rPr>
              <a:t>Plane off one edge.</a:t>
            </a:r>
          </a:p>
        </p:txBody>
      </p:sp>
      <p:sp>
        <p:nvSpPr>
          <p:cNvPr id="8206" name="Text Box 14"/>
          <p:cNvSpPr txBox="1">
            <a:spLocks noChangeArrowheads="1"/>
          </p:cNvSpPr>
          <p:nvPr/>
        </p:nvSpPr>
        <p:spPr bwMode="auto">
          <a:xfrm>
            <a:off x="395288" y="1933575"/>
            <a:ext cx="1143000" cy="11303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50000"/>
              </a:spcBef>
            </a:pPr>
            <a:r>
              <a:rPr lang="en-US" altLang="en-US" sz="2800" b="1">
                <a:solidFill>
                  <a:srgbClr val="FF0000"/>
                </a:solidFill>
              </a:rPr>
              <a:t>1</a:t>
            </a:r>
          </a:p>
          <a:p>
            <a:pPr>
              <a:spcBef>
                <a:spcPct val="50000"/>
              </a:spcBef>
            </a:pPr>
            <a:r>
              <a:rPr lang="en-US" altLang="en-US" sz="1600" b="1">
                <a:solidFill>
                  <a:srgbClr val="FF0000"/>
                </a:solidFill>
              </a:rPr>
              <a:t>Plane off one face.</a:t>
            </a:r>
          </a:p>
        </p:txBody>
      </p:sp>
      <p:grpSp>
        <p:nvGrpSpPr>
          <p:cNvPr id="8207" name="Group 15"/>
          <p:cNvGrpSpPr>
            <a:grpSpLocks/>
          </p:cNvGrpSpPr>
          <p:nvPr/>
        </p:nvGrpSpPr>
        <p:grpSpPr bwMode="auto">
          <a:xfrm rot="5400000">
            <a:off x="2447925" y="1604963"/>
            <a:ext cx="695325" cy="2362200"/>
            <a:chOff x="768" y="1200"/>
            <a:chExt cx="438" cy="1488"/>
          </a:xfrm>
        </p:grpSpPr>
        <p:sp>
          <p:nvSpPr>
            <p:cNvPr id="17459" name="Rectangle 16"/>
            <p:cNvSpPr>
              <a:spLocks noChangeArrowheads="1"/>
            </p:cNvSpPr>
            <p:nvPr/>
          </p:nvSpPr>
          <p:spPr bwMode="auto">
            <a:xfrm rot="-5400000">
              <a:off x="240" y="1728"/>
              <a:ext cx="1488" cy="432"/>
            </a:xfrm>
            <a:prstGeom prst="rect">
              <a:avLst/>
            </a:prstGeom>
            <a:solidFill>
              <a:srgbClr val="E04B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17460" name="Freeform 17"/>
            <p:cNvSpPr>
              <a:spLocks/>
            </p:cNvSpPr>
            <p:nvPr/>
          </p:nvSpPr>
          <p:spPr bwMode="auto">
            <a:xfrm>
              <a:off x="960" y="2352"/>
              <a:ext cx="240" cy="336"/>
            </a:xfrm>
            <a:custGeom>
              <a:avLst/>
              <a:gdLst>
                <a:gd name="T0" fmla="*/ 0 w 240"/>
                <a:gd name="T1" fmla="*/ 336 h 336"/>
                <a:gd name="T2" fmla="*/ 48 w 240"/>
                <a:gd name="T3" fmla="*/ 192 h 336"/>
                <a:gd name="T4" fmla="*/ 144 w 240"/>
                <a:gd name="T5" fmla="*/ 48 h 336"/>
                <a:gd name="T6" fmla="*/ 240 w 240"/>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0" h="336">
                  <a:moveTo>
                    <a:pt x="0" y="336"/>
                  </a:moveTo>
                  <a:cubicBezTo>
                    <a:pt x="12" y="288"/>
                    <a:pt x="24" y="240"/>
                    <a:pt x="48" y="192"/>
                  </a:cubicBezTo>
                  <a:cubicBezTo>
                    <a:pt x="72" y="144"/>
                    <a:pt x="112" y="80"/>
                    <a:pt x="144" y="48"/>
                  </a:cubicBezTo>
                  <a:cubicBezTo>
                    <a:pt x="176" y="16"/>
                    <a:pt x="208" y="8"/>
                    <a:pt x="240" y="0"/>
                  </a:cubicBez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61" name="Freeform 18"/>
            <p:cNvSpPr>
              <a:spLocks/>
            </p:cNvSpPr>
            <p:nvPr/>
          </p:nvSpPr>
          <p:spPr bwMode="auto">
            <a:xfrm>
              <a:off x="816" y="2208"/>
              <a:ext cx="384" cy="480"/>
            </a:xfrm>
            <a:custGeom>
              <a:avLst/>
              <a:gdLst>
                <a:gd name="T0" fmla="*/ 0 w 240"/>
                <a:gd name="T1" fmla="*/ 480 h 336"/>
                <a:gd name="T2" fmla="*/ 77 w 240"/>
                <a:gd name="T3" fmla="*/ 274 h 336"/>
                <a:gd name="T4" fmla="*/ 230 w 240"/>
                <a:gd name="T5" fmla="*/ 69 h 336"/>
                <a:gd name="T6" fmla="*/ 384 w 240"/>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0" h="336">
                  <a:moveTo>
                    <a:pt x="0" y="336"/>
                  </a:moveTo>
                  <a:cubicBezTo>
                    <a:pt x="12" y="288"/>
                    <a:pt x="24" y="240"/>
                    <a:pt x="48" y="192"/>
                  </a:cubicBezTo>
                  <a:cubicBezTo>
                    <a:pt x="72" y="144"/>
                    <a:pt x="112" y="80"/>
                    <a:pt x="144" y="48"/>
                  </a:cubicBezTo>
                  <a:cubicBezTo>
                    <a:pt x="176" y="16"/>
                    <a:pt x="208" y="8"/>
                    <a:pt x="240" y="0"/>
                  </a:cubicBez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62" name="Freeform 19"/>
            <p:cNvSpPr>
              <a:spLocks/>
            </p:cNvSpPr>
            <p:nvPr/>
          </p:nvSpPr>
          <p:spPr bwMode="auto">
            <a:xfrm>
              <a:off x="768" y="2016"/>
              <a:ext cx="432" cy="480"/>
            </a:xfrm>
            <a:custGeom>
              <a:avLst/>
              <a:gdLst>
                <a:gd name="T0" fmla="*/ 0 w 240"/>
                <a:gd name="T1" fmla="*/ 480 h 336"/>
                <a:gd name="T2" fmla="*/ 86 w 240"/>
                <a:gd name="T3" fmla="*/ 274 h 336"/>
                <a:gd name="T4" fmla="*/ 259 w 240"/>
                <a:gd name="T5" fmla="*/ 69 h 336"/>
                <a:gd name="T6" fmla="*/ 432 w 240"/>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0" h="336">
                  <a:moveTo>
                    <a:pt x="0" y="336"/>
                  </a:moveTo>
                  <a:cubicBezTo>
                    <a:pt x="12" y="288"/>
                    <a:pt x="24" y="240"/>
                    <a:pt x="48" y="192"/>
                  </a:cubicBezTo>
                  <a:cubicBezTo>
                    <a:pt x="72" y="144"/>
                    <a:pt x="112" y="80"/>
                    <a:pt x="144" y="48"/>
                  </a:cubicBezTo>
                  <a:cubicBezTo>
                    <a:pt x="176" y="16"/>
                    <a:pt x="208" y="8"/>
                    <a:pt x="240" y="0"/>
                  </a:cubicBez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63" name="Freeform 20"/>
            <p:cNvSpPr>
              <a:spLocks/>
            </p:cNvSpPr>
            <p:nvPr/>
          </p:nvSpPr>
          <p:spPr bwMode="auto">
            <a:xfrm>
              <a:off x="768" y="1776"/>
              <a:ext cx="432" cy="480"/>
            </a:xfrm>
            <a:custGeom>
              <a:avLst/>
              <a:gdLst>
                <a:gd name="T0" fmla="*/ 0 w 240"/>
                <a:gd name="T1" fmla="*/ 480 h 336"/>
                <a:gd name="T2" fmla="*/ 86 w 240"/>
                <a:gd name="T3" fmla="*/ 274 h 336"/>
                <a:gd name="T4" fmla="*/ 259 w 240"/>
                <a:gd name="T5" fmla="*/ 69 h 336"/>
                <a:gd name="T6" fmla="*/ 432 w 240"/>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0" h="336">
                  <a:moveTo>
                    <a:pt x="0" y="336"/>
                  </a:moveTo>
                  <a:cubicBezTo>
                    <a:pt x="12" y="288"/>
                    <a:pt x="24" y="240"/>
                    <a:pt x="48" y="192"/>
                  </a:cubicBezTo>
                  <a:cubicBezTo>
                    <a:pt x="72" y="144"/>
                    <a:pt x="112" y="80"/>
                    <a:pt x="144" y="48"/>
                  </a:cubicBezTo>
                  <a:cubicBezTo>
                    <a:pt x="176" y="16"/>
                    <a:pt x="208" y="8"/>
                    <a:pt x="240" y="0"/>
                  </a:cubicBez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64" name="Freeform 21"/>
            <p:cNvSpPr>
              <a:spLocks/>
            </p:cNvSpPr>
            <p:nvPr/>
          </p:nvSpPr>
          <p:spPr bwMode="auto">
            <a:xfrm>
              <a:off x="768" y="1488"/>
              <a:ext cx="432" cy="480"/>
            </a:xfrm>
            <a:custGeom>
              <a:avLst/>
              <a:gdLst>
                <a:gd name="T0" fmla="*/ 0 w 240"/>
                <a:gd name="T1" fmla="*/ 480 h 336"/>
                <a:gd name="T2" fmla="*/ 86 w 240"/>
                <a:gd name="T3" fmla="*/ 274 h 336"/>
                <a:gd name="T4" fmla="*/ 259 w 240"/>
                <a:gd name="T5" fmla="*/ 69 h 336"/>
                <a:gd name="T6" fmla="*/ 432 w 240"/>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0" h="336">
                  <a:moveTo>
                    <a:pt x="0" y="336"/>
                  </a:moveTo>
                  <a:cubicBezTo>
                    <a:pt x="12" y="288"/>
                    <a:pt x="24" y="240"/>
                    <a:pt x="48" y="192"/>
                  </a:cubicBezTo>
                  <a:cubicBezTo>
                    <a:pt x="72" y="144"/>
                    <a:pt x="112" y="80"/>
                    <a:pt x="144" y="48"/>
                  </a:cubicBezTo>
                  <a:cubicBezTo>
                    <a:pt x="176" y="16"/>
                    <a:pt x="208" y="8"/>
                    <a:pt x="240" y="0"/>
                  </a:cubicBez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65" name="Freeform 22"/>
            <p:cNvSpPr>
              <a:spLocks/>
            </p:cNvSpPr>
            <p:nvPr/>
          </p:nvSpPr>
          <p:spPr bwMode="auto">
            <a:xfrm>
              <a:off x="774" y="1200"/>
              <a:ext cx="432" cy="480"/>
            </a:xfrm>
            <a:custGeom>
              <a:avLst/>
              <a:gdLst>
                <a:gd name="T0" fmla="*/ 0 w 240"/>
                <a:gd name="T1" fmla="*/ 480 h 336"/>
                <a:gd name="T2" fmla="*/ 86 w 240"/>
                <a:gd name="T3" fmla="*/ 274 h 336"/>
                <a:gd name="T4" fmla="*/ 259 w 240"/>
                <a:gd name="T5" fmla="*/ 69 h 336"/>
                <a:gd name="T6" fmla="*/ 432 w 240"/>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0" h="336">
                  <a:moveTo>
                    <a:pt x="0" y="336"/>
                  </a:moveTo>
                  <a:cubicBezTo>
                    <a:pt x="12" y="288"/>
                    <a:pt x="24" y="240"/>
                    <a:pt x="48" y="192"/>
                  </a:cubicBezTo>
                  <a:cubicBezTo>
                    <a:pt x="72" y="144"/>
                    <a:pt x="112" y="80"/>
                    <a:pt x="144" y="48"/>
                  </a:cubicBezTo>
                  <a:cubicBezTo>
                    <a:pt x="176" y="16"/>
                    <a:pt x="208" y="8"/>
                    <a:pt x="240" y="0"/>
                  </a:cubicBez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66" name="Freeform 23"/>
            <p:cNvSpPr>
              <a:spLocks/>
            </p:cNvSpPr>
            <p:nvPr/>
          </p:nvSpPr>
          <p:spPr bwMode="auto">
            <a:xfrm>
              <a:off x="774" y="1200"/>
              <a:ext cx="144" cy="240"/>
            </a:xfrm>
            <a:custGeom>
              <a:avLst/>
              <a:gdLst>
                <a:gd name="T0" fmla="*/ 0 w 240"/>
                <a:gd name="T1" fmla="*/ 240 h 336"/>
                <a:gd name="T2" fmla="*/ 29 w 240"/>
                <a:gd name="T3" fmla="*/ 137 h 336"/>
                <a:gd name="T4" fmla="*/ 86 w 240"/>
                <a:gd name="T5" fmla="*/ 34 h 336"/>
                <a:gd name="T6" fmla="*/ 144 w 240"/>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0" h="336">
                  <a:moveTo>
                    <a:pt x="0" y="336"/>
                  </a:moveTo>
                  <a:cubicBezTo>
                    <a:pt x="12" y="288"/>
                    <a:pt x="24" y="240"/>
                    <a:pt x="48" y="192"/>
                  </a:cubicBezTo>
                  <a:cubicBezTo>
                    <a:pt x="72" y="144"/>
                    <a:pt x="112" y="80"/>
                    <a:pt x="144" y="48"/>
                  </a:cubicBezTo>
                  <a:cubicBezTo>
                    <a:pt x="176" y="16"/>
                    <a:pt x="208" y="8"/>
                    <a:pt x="240" y="0"/>
                  </a:cubicBez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216" name="Line 24"/>
          <p:cNvSpPr>
            <a:spLocks noChangeShapeType="1"/>
          </p:cNvSpPr>
          <p:nvPr/>
        </p:nvSpPr>
        <p:spPr bwMode="auto">
          <a:xfrm rot="-5400000">
            <a:off x="1874044" y="5171281"/>
            <a:ext cx="2362200" cy="1588"/>
          </a:xfrm>
          <a:prstGeom prst="line">
            <a:avLst/>
          </a:prstGeom>
          <a:noFill/>
          <a:ln w="50800">
            <a:solidFill>
              <a:srgbClr val="00A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17" name="Line 25"/>
          <p:cNvSpPr>
            <a:spLocks noChangeShapeType="1"/>
          </p:cNvSpPr>
          <p:nvPr/>
        </p:nvSpPr>
        <p:spPr bwMode="auto">
          <a:xfrm>
            <a:off x="1614488" y="3200400"/>
            <a:ext cx="2362200" cy="0"/>
          </a:xfrm>
          <a:prstGeom prst="line">
            <a:avLst/>
          </a:prstGeom>
          <a:noFill/>
          <a:ln w="127000">
            <a:solidFill>
              <a:srgbClr val="00FF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18" name="Text Box 26"/>
          <p:cNvSpPr txBox="1">
            <a:spLocks noChangeArrowheads="1"/>
          </p:cNvSpPr>
          <p:nvPr/>
        </p:nvSpPr>
        <p:spPr bwMode="auto">
          <a:xfrm>
            <a:off x="4205288" y="4067175"/>
            <a:ext cx="2043112" cy="1679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50000"/>
              </a:spcBef>
            </a:pPr>
            <a:r>
              <a:rPr lang="en-US" altLang="en-US" sz="3200" b="1">
                <a:solidFill>
                  <a:srgbClr val="FF0000"/>
                </a:solidFill>
              </a:rPr>
              <a:t>4</a:t>
            </a:r>
          </a:p>
          <a:p>
            <a:pPr>
              <a:spcBef>
                <a:spcPct val="50000"/>
              </a:spcBef>
            </a:pPr>
            <a:r>
              <a:rPr lang="en-US" altLang="en-US" sz="1600" b="1">
                <a:solidFill>
                  <a:srgbClr val="FF0000"/>
                </a:solidFill>
              </a:rPr>
              <a:t>Saw off the opposite edge making it parallel to the first.</a:t>
            </a:r>
          </a:p>
        </p:txBody>
      </p:sp>
      <p:sp>
        <p:nvSpPr>
          <p:cNvPr id="8219" name="Line 27"/>
          <p:cNvSpPr>
            <a:spLocks noChangeShapeType="1"/>
          </p:cNvSpPr>
          <p:nvPr/>
        </p:nvSpPr>
        <p:spPr bwMode="auto">
          <a:xfrm rot="10800000">
            <a:off x="8836025" y="4727575"/>
            <a:ext cx="0" cy="704850"/>
          </a:xfrm>
          <a:prstGeom prst="line">
            <a:avLst/>
          </a:prstGeom>
          <a:noFill/>
          <a:ln w="50800">
            <a:solidFill>
              <a:srgbClr val="00A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8220" name="Group 28"/>
          <p:cNvGrpSpPr>
            <a:grpSpLocks/>
          </p:cNvGrpSpPr>
          <p:nvPr/>
        </p:nvGrpSpPr>
        <p:grpSpPr bwMode="auto">
          <a:xfrm rot="5400000">
            <a:off x="7248525" y="1616076"/>
            <a:ext cx="695325" cy="2362200"/>
            <a:chOff x="768" y="1200"/>
            <a:chExt cx="438" cy="1488"/>
          </a:xfrm>
        </p:grpSpPr>
        <p:sp>
          <p:nvSpPr>
            <p:cNvPr id="17451" name="Rectangle 29"/>
            <p:cNvSpPr>
              <a:spLocks noChangeArrowheads="1"/>
            </p:cNvSpPr>
            <p:nvPr/>
          </p:nvSpPr>
          <p:spPr bwMode="auto">
            <a:xfrm rot="-5400000">
              <a:off x="240" y="1728"/>
              <a:ext cx="1488" cy="432"/>
            </a:xfrm>
            <a:prstGeom prst="rect">
              <a:avLst/>
            </a:prstGeom>
            <a:solidFill>
              <a:srgbClr val="E04B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17452" name="Freeform 30"/>
            <p:cNvSpPr>
              <a:spLocks/>
            </p:cNvSpPr>
            <p:nvPr/>
          </p:nvSpPr>
          <p:spPr bwMode="auto">
            <a:xfrm>
              <a:off x="960" y="2352"/>
              <a:ext cx="240" cy="336"/>
            </a:xfrm>
            <a:custGeom>
              <a:avLst/>
              <a:gdLst>
                <a:gd name="T0" fmla="*/ 0 w 240"/>
                <a:gd name="T1" fmla="*/ 336 h 336"/>
                <a:gd name="T2" fmla="*/ 48 w 240"/>
                <a:gd name="T3" fmla="*/ 192 h 336"/>
                <a:gd name="T4" fmla="*/ 144 w 240"/>
                <a:gd name="T5" fmla="*/ 48 h 336"/>
                <a:gd name="T6" fmla="*/ 240 w 240"/>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0" h="336">
                  <a:moveTo>
                    <a:pt x="0" y="336"/>
                  </a:moveTo>
                  <a:cubicBezTo>
                    <a:pt x="12" y="288"/>
                    <a:pt x="24" y="240"/>
                    <a:pt x="48" y="192"/>
                  </a:cubicBezTo>
                  <a:cubicBezTo>
                    <a:pt x="72" y="144"/>
                    <a:pt x="112" y="80"/>
                    <a:pt x="144" y="48"/>
                  </a:cubicBezTo>
                  <a:cubicBezTo>
                    <a:pt x="176" y="16"/>
                    <a:pt x="208" y="8"/>
                    <a:pt x="240" y="0"/>
                  </a:cubicBez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53" name="Freeform 31"/>
            <p:cNvSpPr>
              <a:spLocks/>
            </p:cNvSpPr>
            <p:nvPr/>
          </p:nvSpPr>
          <p:spPr bwMode="auto">
            <a:xfrm>
              <a:off x="816" y="2208"/>
              <a:ext cx="384" cy="480"/>
            </a:xfrm>
            <a:custGeom>
              <a:avLst/>
              <a:gdLst>
                <a:gd name="T0" fmla="*/ 0 w 240"/>
                <a:gd name="T1" fmla="*/ 480 h 336"/>
                <a:gd name="T2" fmla="*/ 77 w 240"/>
                <a:gd name="T3" fmla="*/ 274 h 336"/>
                <a:gd name="T4" fmla="*/ 230 w 240"/>
                <a:gd name="T5" fmla="*/ 69 h 336"/>
                <a:gd name="T6" fmla="*/ 384 w 240"/>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0" h="336">
                  <a:moveTo>
                    <a:pt x="0" y="336"/>
                  </a:moveTo>
                  <a:cubicBezTo>
                    <a:pt x="12" y="288"/>
                    <a:pt x="24" y="240"/>
                    <a:pt x="48" y="192"/>
                  </a:cubicBezTo>
                  <a:cubicBezTo>
                    <a:pt x="72" y="144"/>
                    <a:pt x="112" y="80"/>
                    <a:pt x="144" y="48"/>
                  </a:cubicBezTo>
                  <a:cubicBezTo>
                    <a:pt x="176" y="16"/>
                    <a:pt x="208" y="8"/>
                    <a:pt x="240" y="0"/>
                  </a:cubicBez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54" name="Freeform 32"/>
            <p:cNvSpPr>
              <a:spLocks/>
            </p:cNvSpPr>
            <p:nvPr/>
          </p:nvSpPr>
          <p:spPr bwMode="auto">
            <a:xfrm>
              <a:off x="768" y="2016"/>
              <a:ext cx="432" cy="480"/>
            </a:xfrm>
            <a:custGeom>
              <a:avLst/>
              <a:gdLst>
                <a:gd name="T0" fmla="*/ 0 w 240"/>
                <a:gd name="T1" fmla="*/ 480 h 336"/>
                <a:gd name="T2" fmla="*/ 86 w 240"/>
                <a:gd name="T3" fmla="*/ 274 h 336"/>
                <a:gd name="T4" fmla="*/ 259 w 240"/>
                <a:gd name="T5" fmla="*/ 69 h 336"/>
                <a:gd name="T6" fmla="*/ 432 w 240"/>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0" h="336">
                  <a:moveTo>
                    <a:pt x="0" y="336"/>
                  </a:moveTo>
                  <a:cubicBezTo>
                    <a:pt x="12" y="288"/>
                    <a:pt x="24" y="240"/>
                    <a:pt x="48" y="192"/>
                  </a:cubicBezTo>
                  <a:cubicBezTo>
                    <a:pt x="72" y="144"/>
                    <a:pt x="112" y="80"/>
                    <a:pt x="144" y="48"/>
                  </a:cubicBezTo>
                  <a:cubicBezTo>
                    <a:pt x="176" y="16"/>
                    <a:pt x="208" y="8"/>
                    <a:pt x="240" y="0"/>
                  </a:cubicBez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55" name="Freeform 33"/>
            <p:cNvSpPr>
              <a:spLocks/>
            </p:cNvSpPr>
            <p:nvPr/>
          </p:nvSpPr>
          <p:spPr bwMode="auto">
            <a:xfrm>
              <a:off x="768" y="1776"/>
              <a:ext cx="432" cy="480"/>
            </a:xfrm>
            <a:custGeom>
              <a:avLst/>
              <a:gdLst>
                <a:gd name="T0" fmla="*/ 0 w 240"/>
                <a:gd name="T1" fmla="*/ 480 h 336"/>
                <a:gd name="T2" fmla="*/ 86 w 240"/>
                <a:gd name="T3" fmla="*/ 274 h 336"/>
                <a:gd name="T4" fmla="*/ 259 w 240"/>
                <a:gd name="T5" fmla="*/ 69 h 336"/>
                <a:gd name="T6" fmla="*/ 432 w 240"/>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0" h="336">
                  <a:moveTo>
                    <a:pt x="0" y="336"/>
                  </a:moveTo>
                  <a:cubicBezTo>
                    <a:pt x="12" y="288"/>
                    <a:pt x="24" y="240"/>
                    <a:pt x="48" y="192"/>
                  </a:cubicBezTo>
                  <a:cubicBezTo>
                    <a:pt x="72" y="144"/>
                    <a:pt x="112" y="80"/>
                    <a:pt x="144" y="48"/>
                  </a:cubicBezTo>
                  <a:cubicBezTo>
                    <a:pt x="176" y="16"/>
                    <a:pt x="208" y="8"/>
                    <a:pt x="240" y="0"/>
                  </a:cubicBez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56" name="Freeform 34"/>
            <p:cNvSpPr>
              <a:spLocks/>
            </p:cNvSpPr>
            <p:nvPr/>
          </p:nvSpPr>
          <p:spPr bwMode="auto">
            <a:xfrm>
              <a:off x="768" y="1488"/>
              <a:ext cx="432" cy="480"/>
            </a:xfrm>
            <a:custGeom>
              <a:avLst/>
              <a:gdLst>
                <a:gd name="T0" fmla="*/ 0 w 240"/>
                <a:gd name="T1" fmla="*/ 480 h 336"/>
                <a:gd name="T2" fmla="*/ 86 w 240"/>
                <a:gd name="T3" fmla="*/ 274 h 336"/>
                <a:gd name="T4" fmla="*/ 259 w 240"/>
                <a:gd name="T5" fmla="*/ 69 h 336"/>
                <a:gd name="T6" fmla="*/ 432 w 240"/>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0" h="336">
                  <a:moveTo>
                    <a:pt x="0" y="336"/>
                  </a:moveTo>
                  <a:cubicBezTo>
                    <a:pt x="12" y="288"/>
                    <a:pt x="24" y="240"/>
                    <a:pt x="48" y="192"/>
                  </a:cubicBezTo>
                  <a:cubicBezTo>
                    <a:pt x="72" y="144"/>
                    <a:pt x="112" y="80"/>
                    <a:pt x="144" y="48"/>
                  </a:cubicBezTo>
                  <a:cubicBezTo>
                    <a:pt x="176" y="16"/>
                    <a:pt x="208" y="8"/>
                    <a:pt x="240" y="0"/>
                  </a:cubicBez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57" name="Freeform 35"/>
            <p:cNvSpPr>
              <a:spLocks/>
            </p:cNvSpPr>
            <p:nvPr/>
          </p:nvSpPr>
          <p:spPr bwMode="auto">
            <a:xfrm>
              <a:off x="774" y="1200"/>
              <a:ext cx="432" cy="480"/>
            </a:xfrm>
            <a:custGeom>
              <a:avLst/>
              <a:gdLst>
                <a:gd name="T0" fmla="*/ 0 w 240"/>
                <a:gd name="T1" fmla="*/ 480 h 336"/>
                <a:gd name="T2" fmla="*/ 86 w 240"/>
                <a:gd name="T3" fmla="*/ 274 h 336"/>
                <a:gd name="T4" fmla="*/ 259 w 240"/>
                <a:gd name="T5" fmla="*/ 69 h 336"/>
                <a:gd name="T6" fmla="*/ 432 w 240"/>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0" h="336">
                  <a:moveTo>
                    <a:pt x="0" y="336"/>
                  </a:moveTo>
                  <a:cubicBezTo>
                    <a:pt x="12" y="288"/>
                    <a:pt x="24" y="240"/>
                    <a:pt x="48" y="192"/>
                  </a:cubicBezTo>
                  <a:cubicBezTo>
                    <a:pt x="72" y="144"/>
                    <a:pt x="112" y="80"/>
                    <a:pt x="144" y="48"/>
                  </a:cubicBezTo>
                  <a:cubicBezTo>
                    <a:pt x="176" y="16"/>
                    <a:pt x="208" y="8"/>
                    <a:pt x="240" y="0"/>
                  </a:cubicBez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58" name="Freeform 36"/>
            <p:cNvSpPr>
              <a:spLocks/>
            </p:cNvSpPr>
            <p:nvPr/>
          </p:nvSpPr>
          <p:spPr bwMode="auto">
            <a:xfrm>
              <a:off x="774" y="1200"/>
              <a:ext cx="144" cy="240"/>
            </a:xfrm>
            <a:custGeom>
              <a:avLst/>
              <a:gdLst>
                <a:gd name="T0" fmla="*/ 0 w 240"/>
                <a:gd name="T1" fmla="*/ 240 h 336"/>
                <a:gd name="T2" fmla="*/ 29 w 240"/>
                <a:gd name="T3" fmla="*/ 137 h 336"/>
                <a:gd name="T4" fmla="*/ 86 w 240"/>
                <a:gd name="T5" fmla="*/ 34 h 336"/>
                <a:gd name="T6" fmla="*/ 144 w 240"/>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0" h="336">
                  <a:moveTo>
                    <a:pt x="0" y="336"/>
                  </a:moveTo>
                  <a:cubicBezTo>
                    <a:pt x="12" y="288"/>
                    <a:pt x="24" y="240"/>
                    <a:pt x="48" y="192"/>
                  </a:cubicBezTo>
                  <a:cubicBezTo>
                    <a:pt x="72" y="144"/>
                    <a:pt x="112" y="80"/>
                    <a:pt x="144" y="48"/>
                  </a:cubicBezTo>
                  <a:cubicBezTo>
                    <a:pt x="176" y="16"/>
                    <a:pt x="208" y="8"/>
                    <a:pt x="240" y="0"/>
                  </a:cubicBez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229" name="Line 37"/>
          <p:cNvSpPr>
            <a:spLocks noChangeShapeType="1"/>
          </p:cNvSpPr>
          <p:nvPr/>
        </p:nvSpPr>
        <p:spPr bwMode="auto">
          <a:xfrm rot="-5400000">
            <a:off x="6042819" y="2782094"/>
            <a:ext cx="685800" cy="1588"/>
          </a:xfrm>
          <a:prstGeom prst="line">
            <a:avLst/>
          </a:prstGeom>
          <a:noFill/>
          <a:ln w="50800">
            <a:solidFill>
              <a:srgbClr val="00A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30" name="Line 38"/>
          <p:cNvSpPr>
            <a:spLocks noChangeShapeType="1"/>
          </p:cNvSpPr>
          <p:nvPr/>
        </p:nvSpPr>
        <p:spPr bwMode="auto">
          <a:xfrm>
            <a:off x="6415088" y="3165475"/>
            <a:ext cx="2362200" cy="0"/>
          </a:xfrm>
          <a:prstGeom prst="line">
            <a:avLst/>
          </a:prstGeom>
          <a:noFill/>
          <a:ln w="50800">
            <a:solidFill>
              <a:srgbClr val="00A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31" name="Text Box 39"/>
          <p:cNvSpPr txBox="1">
            <a:spLocks noChangeArrowheads="1"/>
          </p:cNvSpPr>
          <p:nvPr/>
        </p:nvSpPr>
        <p:spPr bwMode="auto">
          <a:xfrm>
            <a:off x="4219575" y="1905000"/>
            <a:ext cx="1905000" cy="11906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50000"/>
              </a:spcBef>
            </a:pPr>
            <a:r>
              <a:rPr lang="en-US" altLang="en-US" sz="3200" b="1">
                <a:solidFill>
                  <a:srgbClr val="FF0000"/>
                </a:solidFill>
              </a:rPr>
              <a:t>3</a:t>
            </a:r>
          </a:p>
          <a:p>
            <a:pPr>
              <a:spcBef>
                <a:spcPct val="50000"/>
              </a:spcBef>
            </a:pPr>
            <a:r>
              <a:rPr lang="en-US" altLang="en-US" sz="1600" b="1">
                <a:solidFill>
                  <a:srgbClr val="FF0000"/>
                </a:solidFill>
              </a:rPr>
              <a:t>Plane the opposite face.</a:t>
            </a:r>
          </a:p>
        </p:txBody>
      </p:sp>
      <p:sp>
        <p:nvSpPr>
          <p:cNvPr id="8232" name="Line 40"/>
          <p:cNvSpPr>
            <a:spLocks noChangeShapeType="1"/>
          </p:cNvSpPr>
          <p:nvPr/>
        </p:nvSpPr>
        <p:spPr bwMode="auto">
          <a:xfrm>
            <a:off x="6429375" y="2381250"/>
            <a:ext cx="2362200" cy="0"/>
          </a:xfrm>
          <a:prstGeom prst="line">
            <a:avLst/>
          </a:prstGeom>
          <a:noFill/>
          <a:ln w="127000">
            <a:solidFill>
              <a:srgbClr val="00FF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8233" name="Group 41"/>
          <p:cNvGrpSpPr>
            <a:grpSpLocks/>
          </p:cNvGrpSpPr>
          <p:nvPr/>
        </p:nvGrpSpPr>
        <p:grpSpPr bwMode="auto">
          <a:xfrm rot="-5400000">
            <a:off x="7277100" y="3913188"/>
            <a:ext cx="695325" cy="2362200"/>
            <a:chOff x="768" y="1200"/>
            <a:chExt cx="438" cy="1488"/>
          </a:xfrm>
        </p:grpSpPr>
        <p:sp>
          <p:nvSpPr>
            <p:cNvPr id="17443" name="Rectangle 42"/>
            <p:cNvSpPr>
              <a:spLocks noChangeArrowheads="1"/>
            </p:cNvSpPr>
            <p:nvPr/>
          </p:nvSpPr>
          <p:spPr bwMode="auto">
            <a:xfrm rot="-5400000">
              <a:off x="240" y="1728"/>
              <a:ext cx="1488" cy="432"/>
            </a:xfrm>
            <a:prstGeom prst="rect">
              <a:avLst/>
            </a:prstGeom>
            <a:solidFill>
              <a:srgbClr val="E04B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17444" name="Freeform 43"/>
            <p:cNvSpPr>
              <a:spLocks/>
            </p:cNvSpPr>
            <p:nvPr/>
          </p:nvSpPr>
          <p:spPr bwMode="auto">
            <a:xfrm>
              <a:off x="960" y="2352"/>
              <a:ext cx="240" cy="336"/>
            </a:xfrm>
            <a:custGeom>
              <a:avLst/>
              <a:gdLst>
                <a:gd name="T0" fmla="*/ 0 w 240"/>
                <a:gd name="T1" fmla="*/ 336 h 336"/>
                <a:gd name="T2" fmla="*/ 48 w 240"/>
                <a:gd name="T3" fmla="*/ 192 h 336"/>
                <a:gd name="T4" fmla="*/ 144 w 240"/>
                <a:gd name="T5" fmla="*/ 48 h 336"/>
                <a:gd name="T6" fmla="*/ 240 w 240"/>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0" h="336">
                  <a:moveTo>
                    <a:pt x="0" y="336"/>
                  </a:moveTo>
                  <a:cubicBezTo>
                    <a:pt x="12" y="288"/>
                    <a:pt x="24" y="240"/>
                    <a:pt x="48" y="192"/>
                  </a:cubicBezTo>
                  <a:cubicBezTo>
                    <a:pt x="72" y="144"/>
                    <a:pt x="112" y="80"/>
                    <a:pt x="144" y="48"/>
                  </a:cubicBezTo>
                  <a:cubicBezTo>
                    <a:pt x="176" y="16"/>
                    <a:pt x="208" y="8"/>
                    <a:pt x="240" y="0"/>
                  </a:cubicBez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45" name="Freeform 44"/>
            <p:cNvSpPr>
              <a:spLocks/>
            </p:cNvSpPr>
            <p:nvPr/>
          </p:nvSpPr>
          <p:spPr bwMode="auto">
            <a:xfrm>
              <a:off x="816" y="2208"/>
              <a:ext cx="384" cy="480"/>
            </a:xfrm>
            <a:custGeom>
              <a:avLst/>
              <a:gdLst>
                <a:gd name="T0" fmla="*/ 0 w 240"/>
                <a:gd name="T1" fmla="*/ 480 h 336"/>
                <a:gd name="T2" fmla="*/ 77 w 240"/>
                <a:gd name="T3" fmla="*/ 274 h 336"/>
                <a:gd name="T4" fmla="*/ 230 w 240"/>
                <a:gd name="T5" fmla="*/ 69 h 336"/>
                <a:gd name="T6" fmla="*/ 384 w 240"/>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0" h="336">
                  <a:moveTo>
                    <a:pt x="0" y="336"/>
                  </a:moveTo>
                  <a:cubicBezTo>
                    <a:pt x="12" y="288"/>
                    <a:pt x="24" y="240"/>
                    <a:pt x="48" y="192"/>
                  </a:cubicBezTo>
                  <a:cubicBezTo>
                    <a:pt x="72" y="144"/>
                    <a:pt x="112" y="80"/>
                    <a:pt x="144" y="48"/>
                  </a:cubicBezTo>
                  <a:cubicBezTo>
                    <a:pt x="176" y="16"/>
                    <a:pt x="208" y="8"/>
                    <a:pt x="240" y="0"/>
                  </a:cubicBez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46" name="Freeform 45"/>
            <p:cNvSpPr>
              <a:spLocks/>
            </p:cNvSpPr>
            <p:nvPr/>
          </p:nvSpPr>
          <p:spPr bwMode="auto">
            <a:xfrm>
              <a:off x="768" y="2016"/>
              <a:ext cx="432" cy="480"/>
            </a:xfrm>
            <a:custGeom>
              <a:avLst/>
              <a:gdLst>
                <a:gd name="T0" fmla="*/ 0 w 240"/>
                <a:gd name="T1" fmla="*/ 480 h 336"/>
                <a:gd name="T2" fmla="*/ 86 w 240"/>
                <a:gd name="T3" fmla="*/ 274 h 336"/>
                <a:gd name="T4" fmla="*/ 259 w 240"/>
                <a:gd name="T5" fmla="*/ 69 h 336"/>
                <a:gd name="T6" fmla="*/ 432 w 240"/>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0" h="336">
                  <a:moveTo>
                    <a:pt x="0" y="336"/>
                  </a:moveTo>
                  <a:cubicBezTo>
                    <a:pt x="12" y="288"/>
                    <a:pt x="24" y="240"/>
                    <a:pt x="48" y="192"/>
                  </a:cubicBezTo>
                  <a:cubicBezTo>
                    <a:pt x="72" y="144"/>
                    <a:pt x="112" y="80"/>
                    <a:pt x="144" y="48"/>
                  </a:cubicBezTo>
                  <a:cubicBezTo>
                    <a:pt x="176" y="16"/>
                    <a:pt x="208" y="8"/>
                    <a:pt x="240" y="0"/>
                  </a:cubicBez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47" name="Freeform 46"/>
            <p:cNvSpPr>
              <a:spLocks/>
            </p:cNvSpPr>
            <p:nvPr/>
          </p:nvSpPr>
          <p:spPr bwMode="auto">
            <a:xfrm>
              <a:off x="768" y="1776"/>
              <a:ext cx="432" cy="480"/>
            </a:xfrm>
            <a:custGeom>
              <a:avLst/>
              <a:gdLst>
                <a:gd name="T0" fmla="*/ 0 w 240"/>
                <a:gd name="T1" fmla="*/ 480 h 336"/>
                <a:gd name="T2" fmla="*/ 86 w 240"/>
                <a:gd name="T3" fmla="*/ 274 h 336"/>
                <a:gd name="T4" fmla="*/ 259 w 240"/>
                <a:gd name="T5" fmla="*/ 69 h 336"/>
                <a:gd name="T6" fmla="*/ 432 w 240"/>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0" h="336">
                  <a:moveTo>
                    <a:pt x="0" y="336"/>
                  </a:moveTo>
                  <a:cubicBezTo>
                    <a:pt x="12" y="288"/>
                    <a:pt x="24" y="240"/>
                    <a:pt x="48" y="192"/>
                  </a:cubicBezTo>
                  <a:cubicBezTo>
                    <a:pt x="72" y="144"/>
                    <a:pt x="112" y="80"/>
                    <a:pt x="144" y="48"/>
                  </a:cubicBezTo>
                  <a:cubicBezTo>
                    <a:pt x="176" y="16"/>
                    <a:pt x="208" y="8"/>
                    <a:pt x="240" y="0"/>
                  </a:cubicBez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48" name="Freeform 47"/>
            <p:cNvSpPr>
              <a:spLocks/>
            </p:cNvSpPr>
            <p:nvPr/>
          </p:nvSpPr>
          <p:spPr bwMode="auto">
            <a:xfrm>
              <a:off x="768" y="1488"/>
              <a:ext cx="432" cy="480"/>
            </a:xfrm>
            <a:custGeom>
              <a:avLst/>
              <a:gdLst>
                <a:gd name="T0" fmla="*/ 0 w 240"/>
                <a:gd name="T1" fmla="*/ 480 h 336"/>
                <a:gd name="T2" fmla="*/ 86 w 240"/>
                <a:gd name="T3" fmla="*/ 274 h 336"/>
                <a:gd name="T4" fmla="*/ 259 w 240"/>
                <a:gd name="T5" fmla="*/ 69 h 336"/>
                <a:gd name="T6" fmla="*/ 432 w 240"/>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0" h="336">
                  <a:moveTo>
                    <a:pt x="0" y="336"/>
                  </a:moveTo>
                  <a:cubicBezTo>
                    <a:pt x="12" y="288"/>
                    <a:pt x="24" y="240"/>
                    <a:pt x="48" y="192"/>
                  </a:cubicBezTo>
                  <a:cubicBezTo>
                    <a:pt x="72" y="144"/>
                    <a:pt x="112" y="80"/>
                    <a:pt x="144" y="48"/>
                  </a:cubicBezTo>
                  <a:cubicBezTo>
                    <a:pt x="176" y="16"/>
                    <a:pt x="208" y="8"/>
                    <a:pt x="240" y="0"/>
                  </a:cubicBez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49" name="Freeform 48"/>
            <p:cNvSpPr>
              <a:spLocks/>
            </p:cNvSpPr>
            <p:nvPr/>
          </p:nvSpPr>
          <p:spPr bwMode="auto">
            <a:xfrm>
              <a:off x="774" y="1200"/>
              <a:ext cx="432" cy="480"/>
            </a:xfrm>
            <a:custGeom>
              <a:avLst/>
              <a:gdLst>
                <a:gd name="T0" fmla="*/ 0 w 240"/>
                <a:gd name="T1" fmla="*/ 480 h 336"/>
                <a:gd name="T2" fmla="*/ 86 w 240"/>
                <a:gd name="T3" fmla="*/ 274 h 336"/>
                <a:gd name="T4" fmla="*/ 259 w 240"/>
                <a:gd name="T5" fmla="*/ 69 h 336"/>
                <a:gd name="T6" fmla="*/ 432 w 240"/>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0" h="336">
                  <a:moveTo>
                    <a:pt x="0" y="336"/>
                  </a:moveTo>
                  <a:cubicBezTo>
                    <a:pt x="12" y="288"/>
                    <a:pt x="24" y="240"/>
                    <a:pt x="48" y="192"/>
                  </a:cubicBezTo>
                  <a:cubicBezTo>
                    <a:pt x="72" y="144"/>
                    <a:pt x="112" y="80"/>
                    <a:pt x="144" y="48"/>
                  </a:cubicBezTo>
                  <a:cubicBezTo>
                    <a:pt x="176" y="16"/>
                    <a:pt x="208" y="8"/>
                    <a:pt x="240" y="0"/>
                  </a:cubicBez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50" name="Freeform 49"/>
            <p:cNvSpPr>
              <a:spLocks/>
            </p:cNvSpPr>
            <p:nvPr/>
          </p:nvSpPr>
          <p:spPr bwMode="auto">
            <a:xfrm>
              <a:off x="774" y="1200"/>
              <a:ext cx="144" cy="240"/>
            </a:xfrm>
            <a:custGeom>
              <a:avLst/>
              <a:gdLst>
                <a:gd name="T0" fmla="*/ 0 w 240"/>
                <a:gd name="T1" fmla="*/ 240 h 336"/>
                <a:gd name="T2" fmla="*/ 29 w 240"/>
                <a:gd name="T3" fmla="*/ 137 h 336"/>
                <a:gd name="T4" fmla="*/ 86 w 240"/>
                <a:gd name="T5" fmla="*/ 34 h 336"/>
                <a:gd name="T6" fmla="*/ 144 w 240"/>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0" h="336">
                  <a:moveTo>
                    <a:pt x="0" y="336"/>
                  </a:moveTo>
                  <a:cubicBezTo>
                    <a:pt x="12" y="288"/>
                    <a:pt x="24" y="240"/>
                    <a:pt x="48" y="192"/>
                  </a:cubicBezTo>
                  <a:cubicBezTo>
                    <a:pt x="72" y="144"/>
                    <a:pt x="112" y="80"/>
                    <a:pt x="144" y="48"/>
                  </a:cubicBezTo>
                  <a:cubicBezTo>
                    <a:pt x="176" y="16"/>
                    <a:pt x="208" y="8"/>
                    <a:pt x="240" y="0"/>
                  </a:cubicBez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242" name="Line 50"/>
          <p:cNvSpPr>
            <a:spLocks noChangeShapeType="1"/>
          </p:cNvSpPr>
          <p:nvPr/>
        </p:nvSpPr>
        <p:spPr bwMode="auto">
          <a:xfrm rot="5400000">
            <a:off x="6033294" y="5093494"/>
            <a:ext cx="685800" cy="1588"/>
          </a:xfrm>
          <a:prstGeom prst="line">
            <a:avLst/>
          </a:prstGeom>
          <a:noFill/>
          <a:ln w="127000">
            <a:solidFill>
              <a:srgbClr val="00FF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43" name="Line 51"/>
          <p:cNvSpPr>
            <a:spLocks noChangeShapeType="1"/>
          </p:cNvSpPr>
          <p:nvPr/>
        </p:nvSpPr>
        <p:spPr bwMode="auto">
          <a:xfrm rot="10800000">
            <a:off x="6443663" y="5465763"/>
            <a:ext cx="2362200" cy="0"/>
          </a:xfrm>
          <a:prstGeom prst="line">
            <a:avLst/>
          </a:prstGeom>
          <a:noFill/>
          <a:ln w="50800">
            <a:solidFill>
              <a:srgbClr val="00A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44" name="Line 52"/>
          <p:cNvSpPr>
            <a:spLocks noChangeShapeType="1"/>
          </p:cNvSpPr>
          <p:nvPr/>
        </p:nvSpPr>
        <p:spPr bwMode="auto">
          <a:xfrm rot="10800000">
            <a:off x="6457950" y="4724400"/>
            <a:ext cx="2362200" cy="0"/>
          </a:xfrm>
          <a:prstGeom prst="line">
            <a:avLst/>
          </a:prstGeom>
          <a:noFill/>
          <a:ln w="50800">
            <a:solidFill>
              <a:srgbClr val="00A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45" name="Text Box 53"/>
          <p:cNvSpPr txBox="1">
            <a:spLocks noChangeArrowheads="1"/>
          </p:cNvSpPr>
          <p:nvPr/>
        </p:nvSpPr>
        <p:spPr bwMode="auto">
          <a:xfrm>
            <a:off x="533400" y="1233488"/>
            <a:ext cx="7696200"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50000"/>
              </a:spcBef>
            </a:pPr>
            <a:r>
              <a:rPr lang="en-US" altLang="en-US" sz="2800">
                <a:solidFill>
                  <a:srgbClr val="009999"/>
                </a:solidFill>
              </a:rPr>
              <a:t>Follow this sequence to make square lumber.</a:t>
            </a:r>
          </a:p>
        </p:txBody>
      </p:sp>
      <p:grpSp>
        <p:nvGrpSpPr>
          <p:cNvPr id="8246" name="Group 54"/>
          <p:cNvGrpSpPr>
            <a:grpSpLocks/>
          </p:cNvGrpSpPr>
          <p:nvPr/>
        </p:nvGrpSpPr>
        <p:grpSpPr bwMode="auto">
          <a:xfrm>
            <a:off x="1676400" y="3505200"/>
            <a:ext cx="1752600" cy="838200"/>
            <a:chOff x="1056" y="2208"/>
            <a:chExt cx="1104" cy="528"/>
          </a:xfrm>
        </p:grpSpPr>
        <p:sp>
          <p:nvSpPr>
            <p:cNvPr id="17441" name="AutoShape 55"/>
            <p:cNvSpPr>
              <a:spLocks noChangeArrowheads="1"/>
            </p:cNvSpPr>
            <p:nvPr/>
          </p:nvSpPr>
          <p:spPr bwMode="auto">
            <a:xfrm rot="20177245" flipH="1">
              <a:off x="1056" y="2208"/>
              <a:ext cx="528" cy="528"/>
            </a:xfrm>
            <a:custGeom>
              <a:avLst/>
              <a:gdLst>
                <a:gd name="T0" fmla="*/ 451 w 21600"/>
                <a:gd name="T1" fmla="*/ 78 h 21600"/>
                <a:gd name="T2" fmla="*/ 265 w 21600"/>
                <a:gd name="T3" fmla="*/ 66 h 21600"/>
                <a:gd name="T4" fmla="*/ 358 w 21600"/>
                <a:gd name="T5" fmla="*/ 171 h 21600"/>
                <a:gd name="T6" fmla="*/ 594 w 21600"/>
                <a:gd name="T7" fmla="*/ 264 h 21600"/>
                <a:gd name="T8" fmla="*/ 462 w 21600"/>
                <a:gd name="T9" fmla="*/ 396 h 21600"/>
                <a:gd name="T10" fmla="*/ 330 w 21600"/>
                <a:gd name="T11" fmla="*/ 264 h 21600"/>
                <a:gd name="T12" fmla="*/ 0 60000 65536"/>
                <a:gd name="T13" fmla="*/ 0 60000 65536"/>
                <a:gd name="T14" fmla="*/ 0 60000 65536"/>
                <a:gd name="T15" fmla="*/ 0 60000 65536"/>
                <a:gd name="T16" fmla="*/ 0 60000 65536"/>
                <a:gd name="T17" fmla="*/ 0 60000 65536"/>
                <a:gd name="T18" fmla="*/ 3150 w 21600"/>
                <a:gd name="T19" fmla="*/ 3150 h 21600"/>
                <a:gd name="T20" fmla="*/ 18450 w 21600"/>
                <a:gd name="T21" fmla="*/ 1845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27"/>
                    <a:pt x="13798" y="5414"/>
                    <a:pt x="10825" y="5400"/>
                  </a:cubicBezTo>
                  <a:lnTo>
                    <a:pt x="10851" y="0"/>
                  </a:lnTo>
                  <a:cubicBezTo>
                    <a:pt x="16796" y="28"/>
                    <a:pt x="21599" y="4855"/>
                    <a:pt x="21600" y="10799"/>
                  </a:cubicBezTo>
                  <a:lnTo>
                    <a:pt x="21600" y="10800"/>
                  </a:lnTo>
                  <a:lnTo>
                    <a:pt x="24300" y="10800"/>
                  </a:lnTo>
                  <a:lnTo>
                    <a:pt x="18900" y="16200"/>
                  </a:lnTo>
                  <a:lnTo>
                    <a:pt x="13500" y="10800"/>
                  </a:lnTo>
                  <a:lnTo>
                    <a:pt x="16200" y="10800"/>
                  </a:lnTo>
                  <a:close/>
                </a:path>
              </a:pathLst>
            </a:custGeom>
            <a:solidFill>
              <a:srgbClr val="FF00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42" name="Text Box 56"/>
            <p:cNvSpPr txBox="1">
              <a:spLocks noChangeArrowheads="1"/>
            </p:cNvSpPr>
            <p:nvPr/>
          </p:nvSpPr>
          <p:spPr bwMode="auto">
            <a:xfrm>
              <a:off x="1296" y="2208"/>
              <a:ext cx="864"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50000"/>
                </a:spcBef>
              </a:pPr>
              <a:r>
                <a:rPr lang="en-US" altLang="en-US" b="1"/>
                <a:t>Flip down</a:t>
              </a:r>
            </a:p>
          </p:txBody>
        </p:sp>
      </p:grpSp>
      <p:grpSp>
        <p:nvGrpSpPr>
          <p:cNvPr id="8249" name="Group 57"/>
          <p:cNvGrpSpPr>
            <a:grpSpLocks/>
          </p:cNvGrpSpPr>
          <p:nvPr/>
        </p:nvGrpSpPr>
        <p:grpSpPr bwMode="auto">
          <a:xfrm>
            <a:off x="4572000" y="3276600"/>
            <a:ext cx="1752600" cy="838200"/>
            <a:chOff x="2688" y="2208"/>
            <a:chExt cx="1104" cy="528"/>
          </a:xfrm>
        </p:grpSpPr>
        <p:sp>
          <p:nvSpPr>
            <p:cNvPr id="17439" name="AutoShape 58"/>
            <p:cNvSpPr>
              <a:spLocks noChangeArrowheads="1"/>
            </p:cNvSpPr>
            <p:nvPr/>
          </p:nvSpPr>
          <p:spPr bwMode="auto">
            <a:xfrm rot="-7853372">
              <a:off x="2688" y="2208"/>
              <a:ext cx="528" cy="528"/>
            </a:xfrm>
            <a:custGeom>
              <a:avLst/>
              <a:gdLst>
                <a:gd name="T0" fmla="*/ 451 w 21600"/>
                <a:gd name="T1" fmla="*/ 78 h 21600"/>
                <a:gd name="T2" fmla="*/ 265 w 21600"/>
                <a:gd name="T3" fmla="*/ 66 h 21600"/>
                <a:gd name="T4" fmla="*/ 358 w 21600"/>
                <a:gd name="T5" fmla="*/ 171 h 21600"/>
                <a:gd name="T6" fmla="*/ 594 w 21600"/>
                <a:gd name="T7" fmla="*/ 264 h 21600"/>
                <a:gd name="T8" fmla="*/ 462 w 21600"/>
                <a:gd name="T9" fmla="*/ 396 h 21600"/>
                <a:gd name="T10" fmla="*/ 330 w 21600"/>
                <a:gd name="T11" fmla="*/ 264 h 21600"/>
                <a:gd name="T12" fmla="*/ 0 60000 65536"/>
                <a:gd name="T13" fmla="*/ 0 60000 65536"/>
                <a:gd name="T14" fmla="*/ 0 60000 65536"/>
                <a:gd name="T15" fmla="*/ 0 60000 65536"/>
                <a:gd name="T16" fmla="*/ 0 60000 65536"/>
                <a:gd name="T17" fmla="*/ 0 60000 65536"/>
                <a:gd name="T18" fmla="*/ 3150 w 21600"/>
                <a:gd name="T19" fmla="*/ 3150 h 21600"/>
                <a:gd name="T20" fmla="*/ 18450 w 21600"/>
                <a:gd name="T21" fmla="*/ 1845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27"/>
                    <a:pt x="13798" y="5414"/>
                    <a:pt x="10825" y="5400"/>
                  </a:cubicBezTo>
                  <a:lnTo>
                    <a:pt x="10851" y="0"/>
                  </a:lnTo>
                  <a:cubicBezTo>
                    <a:pt x="16796" y="28"/>
                    <a:pt x="21599" y="4855"/>
                    <a:pt x="21600" y="10799"/>
                  </a:cubicBezTo>
                  <a:lnTo>
                    <a:pt x="21600" y="10800"/>
                  </a:lnTo>
                  <a:lnTo>
                    <a:pt x="24300" y="10800"/>
                  </a:lnTo>
                  <a:lnTo>
                    <a:pt x="18900" y="16200"/>
                  </a:lnTo>
                  <a:lnTo>
                    <a:pt x="13500" y="10800"/>
                  </a:lnTo>
                  <a:lnTo>
                    <a:pt x="16200" y="10800"/>
                  </a:lnTo>
                  <a:close/>
                </a:path>
              </a:pathLst>
            </a:custGeom>
            <a:solidFill>
              <a:srgbClr val="FF00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40" name="Text Box 59"/>
            <p:cNvSpPr txBox="1">
              <a:spLocks noChangeArrowheads="1"/>
            </p:cNvSpPr>
            <p:nvPr/>
          </p:nvSpPr>
          <p:spPr bwMode="auto">
            <a:xfrm>
              <a:off x="2928" y="2361"/>
              <a:ext cx="864"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50000"/>
                </a:spcBef>
              </a:pPr>
              <a:r>
                <a:rPr lang="en-US" altLang="en-US" b="1"/>
                <a:t>Flip up</a:t>
              </a:r>
            </a:p>
          </p:txBody>
        </p:sp>
      </p:grpSp>
      <p:sp>
        <p:nvSpPr>
          <p:cNvPr id="8252" name="Text Box 60"/>
          <p:cNvSpPr txBox="1">
            <a:spLocks noChangeArrowheads="1"/>
          </p:cNvSpPr>
          <p:nvPr/>
        </p:nvSpPr>
        <p:spPr bwMode="auto">
          <a:xfrm>
            <a:off x="2386013" y="2605088"/>
            <a:ext cx="16764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50000"/>
              </a:spcBef>
            </a:pPr>
            <a:r>
              <a:rPr lang="en-US" altLang="en-US" sz="1400" b="1">
                <a:solidFill>
                  <a:schemeClr val="bg1"/>
                </a:solidFill>
              </a:rPr>
              <a:t>Jointer</a:t>
            </a:r>
          </a:p>
        </p:txBody>
      </p:sp>
      <p:sp>
        <p:nvSpPr>
          <p:cNvPr id="8253" name="Text Box 61"/>
          <p:cNvSpPr txBox="1">
            <a:spLocks noChangeArrowheads="1"/>
          </p:cNvSpPr>
          <p:nvPr/>
        </p:nvSpPr>
        <p:spPr bwMode="auto">
          <a:xfrm>
            <a:off x="2286000" y="4953000"/>
            <a:ext cx="16764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50000"/>
              </a:spcBef>
            </a:pPr>
            <a:r>
              <a:rPr lang="en-US" altLang="en-US" sz="1400" b="1">
                <a:solidFill>
                  <a:schemeClr val="bg1"/>
                </a:solidFill>
              </a:rPr>
              <a:t>Jointer</a:t>
            </a:r>
          </a:p>
        </p:txBody>
      </p:sp>
      <p:sp>
        <p:nvSpPr>
          <p:cNvPr id="8254" name="Text Box 62"/>
          <p:cNvSpPr txBox="1">
            <a:spLocks noChangeArrowheads="1"/>
          </p:cNvSpPr>
          <p:nvPr/>
        </p:nvSpPr>
        <p:spPr bwMode="auto">
          <a:xfrm>
            <a:off x="6815138" y="2633663"/>
            <a:ext cx="16764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50000"/>
              </a:spcBef>
            </a:pPr>
            <a:r>
              <a:rPr lang="en-US" altLang="en-US" sz="1400" b="1">
                <a:solidFill>
                  <a:schemeClr val="bg1"/>
                </a:solidFill>
              </a:rPr>
              <a:t>Thickness Planer</a:t>
            </a:r>
          </a:p>
        </p:txBody>
      </p:sp>
      <p:sp>
        <p:nvSpPr>
          <p:cNvPr id="8255" name="Text Box 63"/>
          <p:cNvSpPr txBox="1">
            <a:spLocks noChangeArrowheads="1"/>
          </p:cNvSpPr>
          <p:nvPr/>
        </p:nvSpPr>
        <p:spPr bwMode="auto">
          <a:xfrm>
            <a:off x="7086600" y="4953000"/>
            <a:ext cx="16764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50000"/>
              </a:spcBef>
            </a:pPr>
            <a:r>
              <a:rPr lang="en-US" altLang="en-US" sz="1400" b="1">
                <a:solidFill>
                  <a:schemeClr val="bg1"/>
                </a:solidFill>
              </a:rPr>
              <a:t>Tablesaw</a:t>
            </a:r>
          </a:p>
        </p:txBody>
      </p:sp>
      <p:grpSp>
        <p:nvGrpSpPr>
          <p:cNvPr id="8256" name="Group 64"/>
          <p:cNvGrpSpPr>
            <a:grpSpLocks/>
          </p:cNvGrpSpPr>
          <p:nvPr/>
        </p:nvGrpSpPr>
        <p:grpSpPr bwMode="auto">
          <a:xfrm>
            <a:off x="6781800" y="3505200"/>
            <a:ext cx="1524000" cy="838200"/>
            <a:chOff x="4272" y="2208"/>
            <a:chExt cx="960" cy="528"/>
          </a:xfrm>
        </p:grpSpPr>
        <p:sp>
          <p:nvSpPr>
            <p:cNvPr id="17437" name="AutoShape 65"/>
            <p:cNvSpPr>
              <a:spLocks noChangeArrowheads="1"/>
            </p:cNvSpPr>
            <p:nvPr/>
          </p:nvSpPr>
          <p:spPr bwMode="auto">
            <a:xfrm rot="-2033690">
              <a:off x="4272" y="2208"/>
              <a:ext cx="528" cy="528"/>
            </a:xfrm>
            <a:custGeom>
              <a:avLst/>
              <a:gdLst>
                <a:gd name="T0" fmla="*/ 26 w 21600"/>
                <a:gd name="T1" fmla="*/ 149 h 21600"/>
                <a:gd name="T2" fmla="*/ 372 w 21600"/>
                <a:gd name="T3" fmla="*/ 465 h 21600"/>
                <a:gd name="T4" fmla="*/ 91 w 21600"/>
                <a:gd name="T5" fmla="*/ 180 h 21600"/>
                <a:gd name="T6" fmla="*/ 589 w 21600"/>
                <a:gd name="T7" fmla="*/ 207 h 21600"/>
                <a:gd name="T8" fmla="*/ 506 w 21600"/>
                <a:gd name="T9" fmla="*/ 325 h 21600"/>
                <a:gd name="T10" fmla="*/ 389 w 21600"/>
                <a:gd name="T11" fmla="*/ 242 h 21600"/>
                <a:gd name="T12" fmla="*/ 0 60000 65536"/>
                <a:gd name="T13" fmla="*/ 0 60000 65536"/>
                <a:gd name="T14" fmla="*/ 0 60000 65536"/>
                <a:gd name="T15" fmla="*/ 0 60000 65536"/>
                <a:gd name="T16" fmla="*/ 0 60000 65536"/>
                <a:gd name="T17" fmla="*/ 0 60000 65536"/>
                <a:gd name="T18" fmla="*/ 3150 w 21600"/>
                <a:gd name="T19" fmla="*/ 3150 h 21600"/>
                <a:gd name="T20" fmla="*/ 18450 w 21600"/>
                <a:gd name="T21" fmla="*/ 1845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560" y="9439"/>
                  </a:moveTo>
                  <a:cubicBezTo>
                    <a:pt x="17899" y="5670"/>
                    <a:pt x="14626" y="2921"/>
                    <a:pt x="10800" y="2921"/>
                  </a:cubicBezTo>
                  <a:cubicBezTo>
                    <a:pt x="6448" y="2921"/>
                    <a:pt x="2921" y="6448"/>
                    <a:pt x="2921" y="10800"/>
                  </a:cubicBezTo>
                  <a:cubicBezTo>
                    <a:pt x="2921" y="15151"/>
                    <a:pt x="6448" y="18679"/>
                    <a:pt x="10800" y="18679"/>
                  </a:cubicBezTo>
                  <a:cubicBezTo>
                    <a:pt x="12106" y="18679"/>
                    <a:pt x="13392" y="18354"/>
                    <a:pt x="14542" y="17733"/>
                  </a:cubicBezTo>
                  <a:lnTo>
                    <a:pt x="15929" y="20304"/>
                  </a:lnTo>
                  <a:cubicBezTo>
                    <a:pt x="14353" y="21154"/>
                    <a:pt x="12590" y="21599"/>
                    <a:pt x="10800" y="21600"/>
                  </a:cubicBezTo>
                  <a:cubicBezTo>
                    <a:pt x="4835" y="21600"/>
                    <a:pt x="0" y="16764"/>
                    <a:pt x="0" y="10800"/>
                  </a:cubicBezTo>
                  <a:cubicBezTo>
                    <a:pt x="0" y="4835"/>
                    <a:pt x="4835" y="0"/>
                    <a:pt x="10800" y="0"/>
                  </a:cubicBezTo>
                  <a:cubicBezTo>
                    <a:pt x="16044" y="-1"/>
                    <a:pt x="20531" y="3768"/>
                    <a:pt x="21437" y="8934"/>
                  </a:cubicBezTo>
                  <a:lnTo>
                    <a:pt x="24097" y="8468"/>
                  </a:lnTo>
                  <a:lnTo>
                    <a:pt x="20718" y="13284"/>
                  </a:lnTo>
                  <a:lnTo>
                    <a:pt x="15901" y="9905"/>
                  </a:lnTo>
                  <a:lnTo>
                    <a:pt x="18560" y="9439"/>
                  </a:lnTo>
                  <a:close/>
                </a:path>
              </a:pathLst>
            </a:custGeom>
            <a:solidFill>
              <a:srgbClr val="FF00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38" name="Text Box 66"/>
            <p:cNvSpPr txBox="1">
              <a:spLocks noChangeArrowheads="1"/>
            </p:cNvSpPr>
            <p:nvPr/>
          </p:nvSpPr>
          <p:spPr bwMode="auto">
            <a:xfrm>
              <a:off x="4368" y="2370"/>
              <a:ext cx="864"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50000"/>
                </a:spcBef>
              </a:pPr>
              <a:r>
                <a:rPr lang="en-US" altLang="en-US" b="1"/>
                <a:t>Flip over</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500" fill="hold"/>
                                        <p:tgtEl>
                                          <p:spTgt spid="8194"/>
                                        </p:tgtEl>
                                        <p:attrNameLst>
                                          <p:attrName>ppt_w</p:attrName>
                                        </p:attrNameLst>
                                      </p:cBhvr>
                                      <p:tavLst>
                                        <p:tav tm="0">
                                          <p:val>
                                            <p:fltVal val="0"/>
                                          </p:val>
                                        </p:tav>
                                        <p:tav tm="100000">
                                          <p:val>
                                            <p:strVal val="#ppt_w"/>
                                          </p:val>
                                        </p:tav>
                                      </p:tavLst>
                                    </p:anim>
                                    <p:anim calcmode="lin" valueType="num">
                                      <p:cBhvr>
                                        <p:cTn id="8" dur="500" fill="hold"/>
                                        <p:tgtEl>
                                          <p:spTgt spid="8194"/>
                                        </p:tgtEl>
                                        <p:attrNameLst>
                                          <p:attrName>ppt_h</p:attrName>
                                        </p:attrNameLst>
                                      </p:cBhvr>
                                      <p:tavLst>
                                        <p:tav tm="0">
                                          <p:val>
                                            <p:fltVal val="0"/>
                                          </p:val>
                                        </p:tav>
                                        <p:tav tm="100000">
                                          <p:val>
                                            <p:strVal val="#ppt_h"/>
                                          </p:val>
                                        </p:tav>
                                      </p:tavLst>
                                    </p:anim>
                                    <p:animEffect transition="in" filter="fade">
                                      <p:cBhvr>
                                        <p:cTn id="9" dur="500"/>
                                        <p:tgtEl>
                                          <p:spTgt spid="8194"/>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8245"/>
                                        </p:tgtEl>
                                        <p:attrNameLst>
                                          <p:attrName>style.visibility</p:attrName>
                                        </p:attrNameLst>
                                      </p:cBhvr>
                                      <p:to>
                                        <p:strVal val="visible"/>
                                      </p:to>
                                    </p:set>
                                    <p:anim calcmode="lin" valueType="num">
                                      <p:cBhvr>
                                        <p:cTn id="12" dur="500" fill="hold"/>
                                        <p:tgtEl>
                                          <p:spTgt spid="8245"/>
                                        </p:tgtEl>
                                        <p:attrNameLst>
                                          <p:attrName>ppt_w</p:attrName>
                                        </p:attrNameLst>
                                      </p:cBhvr>
                                      <p:tavLst>
                                        <p:tav tm="0">
                                          <p:val>
                                            <p:fltVal val="0"/>
                                          </p:val>
                                        </p:tav>
                                        <p:tav tm="100000">
                                          <p:val>
                                            <p:strVal val="#ppt_w"/>
                                          </p:val>
                                        </p:tav>
                                      </p:tavLst>
                                    </p:anim>
                                    <p:anim calcmode="lin" valueType="num">
                                      <p:cBhvr>
                                        <p:cTn id="13" dur="500" fill="hold"/>
                                        <p:tgtEl>
                                          <p:spTgt spid="8245"/>
                                        </p:tgtEl>
                                        <p:attrNameLst>
                                          <p:attrName>ppt_h</p:attrName>
                                        </p:attrNameLst>
                                      </p:cBhvr>
                                      <p:tavLst>
                                        <p:tav tm="0">
                                          <p:val>
                                            <p:fltVal val="0"/>
                                          </p:val>
                                        </p:tav>
                                        <p:tav tm="100000">
                                          <p:val>
                                            <p:strVal val="#ppt_h"/>
                                          </p:val>
                                        </p:tav>
                                      </p:tavLst>
                                    </p:anim>
                                    <p:animEffect transition="in" filter="fade">
                                      <p:cBhvr>
                                        <p:cTn id="14" dur="500"/>
                                        <p:tgtEl>
                                          <p:spTgt spid="824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8206"/>
                                        </p:tgtEl>
                                        <p:attrNameLst>
                                          <p:attrName>style.visibility</p:attrName>
                                        </p:attrNameLst>
                                      </p:cBhvr>
                                      <p:to>
                                        <p:strVal val="visible"/>
                                      </p:to>
                                    </p:set>
                                    <p:anim calcmode="lin" valueType="num">
                                      <p:cBhvr>
                                        <p:cTn id="19" dur="500" fill="hold"/>
                                        <p:tgtEl>
                                          <p:spTgt spid="8206"/>
                                        </p:tgtEl>
                                        <p:attrNameLst>
                                          <p:attrName>ppt_w</p:attrName>
                                        </p:attrNameLst>
                                      </p:cBhvr>
                                      <p:tavLst>
                                        <p:tav tm="0">
                                          <p:val>
                                            <p:fltVal val="0"/>
                                          </p:val>
                                        </p:tav>
                                        <p:tav tm="100000">
                                          <p:val>
                                            <p:strVal val="#ppt_w"/>
                                          </p:val>
                                        </p:tav>
                                      </p:tavLst>
                                    </p:anim>
                                    <p:anim calcmode="lin" valueType="num">
                                      <p:cBhvr>
                                        <p:cTn id="20" dur="500" fill="hold"/>
                                        <p:tgtEl>
                                          <p:spTgt spid="8206"/>
                                        </p:tgtEl>
                                        <p:attrNameLst>
                                          <p:attrName>ppt_h</p:attrName>
                                        </p:attrNameLst>
                                      </p:cBhvr>
                                      <p:tavLst>
                                        <p:tav tm="0">
                                          <p:val>
                                            <p:fltVal val="0"/>
                                          </p:val>
                                        </p:tav>
                                        <p:tav tm="100000">
                                          <p:val>
                                            <p:strVal val="#ppt_h"/>
                                          </p:val>
                                        </p:tav>
                                      </p:tavLst>
                                    </p:anim>
                                    <p:animEffect transition="in" filter="fade">
                                      <p:cBhvr>
                                        <p:cTn id="21" dur="500"/>
                                        <p:tgtEl>
                                          <p:spTgt spid="8206"/>
                                        </p:tgtEl>
                                      </p:cBhvr>
                                    </p:animEffect>
                                  </p:childTnLst>
                                </p:cTn>
                              </p:par>
                              <p:par>
                                <p:cTn id="22" presetID="53" presetClass="entr" presetSubtype="0" fill="hold" nodeType="withEffect">
                                  <p:stCondLst>
                                    <p:cond delay="0"/>
                                  </p:stCondLst>
                                  <p:childTnLst>
                                    <p:set>
                                      <p:cBhvr>
                                        <p:cTn id="23" dur="1" fill="hold">
                                          <p:stCondLst>
                                            <p:cond delay="0"/>
                                          </p:stCondLst>
                                        </p:cTn>
                                        <p:tgtEl>
                                          <p:spTgt spid="8207"/>
                                        </p:tgtEl>
                                        <p:attrNameLst>
                                          <p:attrName>style.visibility</p:attrName>
                                        </p:attrNameLst>
                                      </p:cBhvr>
                                      <p:to>
                                        <p:strVal val="visible"/>
                                      </p:to>
                                    </p:set>
                                    <p:anim calcmode="lin" valueType="num">
                                      <p:cBhvr>
                                        <p:cTn id="24" dur="500" fill="hold"/>
                                        <p:tgtEl>
                                          <p:spTgt spid="8207"/>
                                        </p:tgtEl>
                                        <p:attrNameLst>
                                          <p:attrName>ppt_w</p:attrName>
                                        </p:attrNameLst>
                                      </p:cBhvr>
                                      <p:tavLst>
                                        <p:tav tm="0">
                                          <p:val>
                                            <p:fltVal val="0"/>
                                          </p:val>
                                        </p:tav>
                                        <p:tav tm="100000">
                                          <p:val>
                                            <p:strVal val="#ppt_w"/>
                                          </p:val>
                                        </p:tav>
                                      </p:tavLst>
                                    </p:anim>
                                    <p:anim calcmode="lin" valueType="num">
                                      <p:cBhvr>
                                        <p:cTn id="25" dur="500" fill="hold"/>
                                        <p:tgtEl>
                                          <p:spTgt spid="8207"/>
                                        </p:tgtEl>
                                        <p:attrNameLst>
                                          <p:attrName>ppt_h</p:attrName>
                                        </p:attrNameLst>
                                      </p:cBhvr>
                                      <p:tavLst>
                                        <p:tav tm="0">
                                          <p:val>
                                            <p:fltVal val="0"/>
                                          </p:val>
                                        </p:tav>
                                        <p:tav tm="100000">
                                          <p:val>
                                            <p:strVal val="#ppt_h"/>
                                          </p:val>
                                        </p:tav>
                                      </p:tavLst>
                                    </p:anim>
                                    <p:animEffect transition="in" filter="fade">
                                      <p:cBhvr>
                                        <p:cTn id="26" dur="500"/>
                                        <p:tgtEl>
                                          <p:spTgt spid="8207"/>
                                        </p:tgtEl>
                                      </p:cBhvr>
                                    </p:animEffect>
                                  </p:childTnLst>
                                </p:cTn>
                              </p:par>
                              <p:par>
                                <p:cTn id="27" presetID="53" presetClass="entr" presetSubtype="0" fill="hold" grpId="0" nodeType="withEffect">
                                  <p:stCondLst>
                                    <p:cond delay="0"/>
                                  </p:stCondLst>
                                  <p:childTnLst>
                                    <p:set>
                                      <p:cBhvr>
                                        <p:cTn id="28" dur="1" fill="hold">
                                          <p:stCondLst>
                                            <p:cond delay="0"/>
                                          </p:stCondLst>
                                        </p:cTn>
                                        <p:tgtEl>
                                          <p:spTgt spid="8217"/>
                                        </p:tgtEl>
                                        <p:attrNameLst>
                                          <p:attrName>style.visibility</p:attrName>
                                        </p:attrNameLst>
                                      </p:cBhvr>
                                      <p:to>
                                        <p:strVal val="visible"/>
                                      </p:to>
                                    </p:set>
                                    <p:anim calcmode="lin" valueType="num">
                                      <p:cBhvr>
                                        <p:cTn id="29" dur="500" fill="hold"/>
                                        <p:tgtEl>
                                          <p:spTgt spid="8217"/>
                                        </p:tgtEl>
                                        <p:attrNameLst>
                                          <p:attrName>ppt_w</p:attrName>
                                        </p:attrNameLst>
                                      </p:cBhvr>
                                      <p:tavLst>
                                        <p:tav tm="0">
                                          <p:val>
                                            <p:fltVal val="0"/>
                                          </p:val>
                                        </p:tav>
                                        <p:tav tm="100000">
                                          <p:val>
                                            <p:strVal val="#ppt_w"/>
                                          </p:val>
                                        </p:tav>
                                      </p:tavLst>
                                    </p:anim>
                                    <p:anim calcmode="lin" valueType="num">
                                      <p:cBhvr>
                                        <p:cTn id="30" dur="500" fill="hold"/>
                                        <p:tgtEl>
                                          <p:spTgt spid="8217"/>
                                        </p:tgtEl>
                                        <p:attrNameLst>
                                          <p:attrName>ppt_h</p:attrName>
                                        </p:attrNameLst>
                                      </p:cBhvr>
                                      <p:tavLst>
                                        <p:tav tm="0">
                                          <p:val>
                                            <p:fltVal val="0"/>
                                          </p:val>
                                        </p:tav>
                                        <p:tav tm="100000">
                                          <p:val>
                                            <p:strVal val="#ppt_h"/>
                                          </p:val>
                                        </p:tav>
                                      </p:tavLst>
                                    </p:anim>
                                    <p:animEffect transition="in" filter="fade">
                                      <p:cBhvr>
                                        <p:cTn id="31" dur="500"/>
                                        <p:tgtEl>
                                          <p:spTgt spid="8217"/>
                                        </p:tgtEl>
                                      </p:cBhvr>
                                    </p:animEffect>
                                  </p:childTnLst>
                                </p:cTn>
                              </p:par>
                            </p:childTnLst>
                          </p:cTn>
                        </p:par>
                        <p:par>
                          <p:cTn id="32" fill="hold" nodeType="afterGroup">
                            <p:stCondLst>
                              <p:cond delay="500"/>
                            </p:stCondLst>
                            <p:childTnLst>
                              <p:par>
                                <p:cTn id="33" presetID="35" presetClass="emph" presetSubtype="0" repeatCount="indefinite" fill="hold" grpId="1" nodeType="afterEffect">
                                  <p:stCondLst>
                                    <p:cond delay="0"/>
                                  </p:stCondLst>
                                  <p:endCondLst>
                                    <p:cond evt="onNext" delay="0">
                                      <p:tgtEl>
                                        <p:sldTgt/>
                                      </p:tgtEl>
                                    </p:cond>
                                  </p:endCondLst>
                                  <p:childTnLst>
                                    <p:anim calcmode="discrete" valueType="str">
                                      <p:cBhvr>
                                        <p:cTn id="34" dur="1000" fill="hold"/>
                                        <p:tgtEl>
                                          <p:spTgt spid="8217"/>
                                        </p:tgtEl>
                                        <p:attrNameLst>
                                          <p:attrName>style.visibility</p:attrName>
                                        </p:attrNameLst>
                                      </p:cBhvr>
                                      <p:tavLst>
                                        <p:tav tm="0">
                                          <p:val>
                                            <p:strVal val="hidden"/>
                                          </p:val>
                                        </p:tav>
                                        <p:tav tm="50000">
                                          <p:val>
                                            <p:strVal val="visible"/>
                                          </p:val>
                                        </p:tav>
                                      </p:tavLst>
                                    </p:anim>
                                  </p:childTnLst>
                                </p:cTn>
                              </p:par>
                              <p:par>
                                <p:cTn id="35" presetID="9" presetClass="entr" presetSubtype="0" fill="hold" grpId="0" nodeType="withEffect">
                                  <p:stCondLst>
                                    <p:cond delay="0"/>
                                  </p:stCondLst>
                                  <p:childTnLst>
                                    <p:set>
                                      <p:cBhvr>
                                        <p:cTn id="36" dur="1" fill="hold">
                                          <p:stCondLst>
                                            <p:cond delay="0"/>
                                          </p:stCondLst>
                                        </p:cTn>
                                        <p:tgtEl>
                                          <p:spTgt spid="8252"/>
                                        </p:tgtEl>
                                        <p:attrNameLst>
                                          <p:attrName>style.visibility</p:attrName>
                                        </p:attrNameLst>
                                      </p:cBhvr>
                                      <p:to>
                                        <p:strVal val="visible"/>
                                      </p:to>
                                    </p:set>
                                    <p:animEffect transition="in" filter="dissolve">
                                      <p:cBhvr>
                                        <p:cTn id="37" dur="500"/>
                                        <p:tgtEl>
                                          <p:spTgt spid="825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nodeType="clickEffect">
                                  <p:stCondLst>
                                    <p:cond delay="0"/>
                                  </p:stCondLst>
                                  <p:childTnLst>
                                    <p:set>
                                      <p:cBhvr>
                                        <p:cTn id="41" dur="1" fill="hold">
                                          <p:stCondLst>
                                            <p:cond delay="0"/>
                                          </p:stCondLst>
                                        </p:cTn>
                                        <p:tgtEl>
                                          <p:spTgt spid="8246"/>
                                        </p:tgtEl>
                                        <p:attrNameLst>
                                          <p:attrName>style.visibility</p:attrName>
                                        </p:attrNameLst>
                                      </p:cBhvr>
                                      <p:to>
                                        <p:strVal val="visible"/>
                                      </p:to>
                                    </p:set>
                                  </p:childTnLst>
                                </p:cTn>
                              </p:par>
                              <p:par>
                                <p:cTn id="42" presetID="53" presetClass="entr" presetSubtype="0" fill="hold" nodeType="withEffect">
                                  <p:stCondLst>
                                    <p:cond delay="0"/>
                                  </p:stCondLst>
                                  <p:childTnLst>
                                    <p:set>
                                      <p:cBhvr>
                                        <p:cTn id="43" dur="1" fill="hold">
                                          <p:stCondLst>
                                            <p:cond delay="0"/>
                                          </p:stCondLst>
                                        </p:cTn>
                                        <p:tgtEl>
                                          <p:spTgt spid="8195"/>
                                        </p:tgtEl>
                                        <p:attrNameLst>
                                          <p:attrName>style.visibility</p:attrName>
                                        </p:attrNameLst>
                                      </p:cBhvr>
                                      <p:to>
                                        <p:strVal val="visible"/>
                                      </p:to>
                                    </p:set>
                                    <p:anim calcmode="lin" valueType="num">
                                      <p:cBhvr>
                                        <p:cTn id="44" dur="500" fill="hold"/>
                                        <p:tgtEl>
                                          <p:spTgt spid="8195"/>
                                        </p:tgtEl>
                                        <p:attrNameLst>
                                          <p:attrName>ppt_w</p:attrName>
                                        </p:attrNameLst>
                                      </p:cBhvr>
                                      <p:tavLst>
                                        <p:tav tm="0">
                                          <p:val>
                                            <p:fltVal val="0"/>
                                          </p:val>
                                        </p:tav>
                                        <p:tav tm="100000">
                                          <p:val>
                                            <p:strVal val="#ppt_w"/>
                                          </p:val>
                                        </p:tav>
                                      </p:tavLst>
                                    </p:anim>
                                    <p:anim calcmode="lin" valueType="num">
                                      <p:cBhvr>
                                        <p:cTn id="45" dur="500" fill="hold"/>
                                        <p:tgtEl>
                                          <p:spTgt spid="8195"/>
                                        </p:tgtEl>
                                        <p:attrNameLst>
                                          <p:attrName>ppt_h</p:attrName>
                                        </p:attrNameLst>
                                      </p:cBhvr>
                                      <p:tavLst>
                                        <p:tav tm="0">
                                          <p:val>
                                            <p:fltVal val="0"/>
                                          </p:val>
                                        </p:tav>
                                        <p:tav tm="100000">
                                          <p:val>
                                            <p:strVal val="#ppt_h"/>
                                          </p:val>
                                        </p:tav>
                                      </p:tavLst>
                                    </p:anim>
                                    <p:animEffect transition="in" filter="fade">
                                      <p:cBhvr>
                                        <p:cTn id="46" dur="500"/>
                                        <p:tgtEl>
                                          <p:spTgt spid="8195"/>
                                        </p:tgtEl>
                                      </p:cBhvr>
                                    </p:animEffect>
                                  </p:childTnLst>
                                </p:cTn>
                              </p:par>
                              <p:par>
                                <p:cTn id="47" presetID="53" presetClass="entr" presetSubtype="0" fill="hold" grpId="0" nodeType="withEffect">
                                  <p:stCondLst>
                                    <p:cond delay="0"/>
                                  </p:stCondLst>
                                  <p:childTnLst>
                                    <p:set>
                                      <p:cBhvr>
                                        <p:cTn id="48" dur="1" fill="hold">
                                          <p:stCondLst>
                                            <p:cond delay="0"/>
                                          </p:stCondLst>
                                        </p:cTn>
                                        <p:tgtEl>
                                          <p:spTgt spid="8204"/>
                                        </p:tgtEl>
                                        <p:attrNameLst>
                                          <p:attrName>style.visibility</p:attrName>
                                        </p:attrNameLst>
                                      </p:cBhvr>
                                      <p:to>
                                        <p:strVal val="visible"/>
                                      </p:to>
                                    </p:set>
                                    <p:anim calcmode="lin" valueType="num">
                                      <p:cBhvr>
                                        <p:cTn id="49" dur="500" fill="hold"/>
                                        <p:tgtEl>
                                          <p:spTgt spid="8204"/>
                                        </p:tgtEl>
                                        <p:attrNameLst>
                                          <p:attrName>ppt_w</p:attrName>
                                        </p:attrNameLst>
                                      </p:cBhvr>
                                      <p:tavLst>
                                        <p:tav tm="0">
                                          <p:val>
                                            <p:fltVal val="0"/>
                                          </p:val>
                                        </p:tav>
                                        <p:tav tm="100000">
                                          <p:val>
                                            <p:strVal val="#ppt_w"/>
                                          </p:val>
                                        </p:tav>
                                      </p:tavLst>
                                    </p:anim>
                                    <p:anim calcmode="lin" valueType="num">
                                      <p:cBhvr>
                                        <p:cTn id="50" dur="500" fill="hold"/>
                                        <p:tgtEl>
                                          <p:spTgt spid="8204"/>
                                        </p:tgtEl>
                                        <p:attrNameLst>
                                          <p:attrName>ppt_h</p:attrName>
                                        </p:attrNameLst>
                                      </p:cBhvr>
                                      <p:tavLst>
                                        <p:tav tm="0">
                                          <p:val>
                                            <p:fltVal val="0"/>
                                          </p:val>
                                        </p:tav>
                                        <p:tav tm="100000">
                                          <p:val>
                                            <p:strVal val="#ppt_h"/>
                                          </p:val>
                                        </p:tav>
                                      </p:tavLst>
                                    </p:anim>
                                    <p:animEffect transition="in" filter="fade">
                                      <p:cBhvr>
                                        <p:cTn id="51" dur="500"/>
                                        <p:tgtEl>
                                          <p:spTgt spid="8204"/>
                                        </p:tgtEl>
                                      </p:cBhvr>
                                    </p:animEffect>
                                  </p:childTnLst>
                                </p:cTn>
                              </p:par>
                              <p:par>
                                <p:cTn id="52" presetID="53" presetClass="entr" presetSubtype="0" fill="hold" grpId="0" nodeType="withEffect">
                                  <p:stCondLst>
                                    <p:cond delay="0"/>
                                  </p:stCondLst>
                                  <p:childTnLst>
                                    <p:set>
                                      <p:cBhvr>
                                        <p:cTn id="53" dur="1" fill="hold">
                                          <p:stCondLst>
                                            <p:cond delay="0"/>
                                          </p:stCondLst>
                                        </p:cTn>
                                        <p:tgtEl>
                                          <p:spTgt spid="8205"/>
                                        </p:tgtEl>
                                        <p:attrNameLst>
                                          <p:attrName>style.visibility</p:attrName>
                                        </p:attrNameLst>
                                      </p:cBhvr>
                                      <p:to>
                                        <p:strVal val="visible"/>
                                      </p:to>
                                    </p:set>
                                    <p:anim calcmode="lin" valueType="num">
                                      <p:cBhvr>
                                        <p:cTn id="54" dur="500" fill="hold"/>
                                        <p:tgtEl>
                                          <p:spTgt spid="8205"/>
                                        </p:tgtEl>
                                        <p:attrNameLst>
                                          <p:attrName>ppt_w</p:attrName>
                                        </p:attrNameLst>
                                      </p:cBhvr>
                                      <p:tavLst>
                                        <p:tav tm="0">
                                          <p:val>
                                            <p:fltVal val="0"/>
                                          </p:val>
                                        </p:tav>
                                        <p:tav tm="100000">
                                          <p:val>
                                            <p:strVal val="#ppt_w"/>
                                          </p:val>
                                        </p:tav>
                                      </p:tavLst>
                                    </p:anim>
                                    <p:anim calcmode="lin" valueType="num">
                                      <p:cBhvr>
                                        <p:cTn id="55" dur="500" fill="hold"/>
                                        <p:tgtEl>
                                          <p:spTgt spid="8205"/>
                                        </p:tgtEl>
                                        <p:attrNameLst>
                                          <p:attrName>ppt_h</p:attrName>
                                        </p:attrNameLst>
                                      </p:cBhvr>
                                      <p:tavLst>
                                        <p:tav tm="0">
                                          <p:val>
                                            <p:fltVal val="0"/>
                                          </p:val>
                                        </p:tav>
                                        <p:tav tm="100000">
                                          <p:val>
                                            <p:strVal val="#ppt_h"/>
                                          </p:val>
                                        </p:tav>
                                      </p:tavLst>
                                    </p:anim>
                                    <p:animEffect transition="in" filter="fade">
                                      <p:cBhvr>
                                        <p:cTn id="56" dur="500"/>
                                        <p:tgtEl>
                                          <p:spTgt spid="8205"/>
                                        </p:tgtEl>
                                      </p:cBhvr>
                                    </p:animEffect>
                                  </p:childTnLst>
                                </p:cTn>
                              </p:par>
                              <p:par>
                                <p:cTn id="57" presetID="53" presetClass="entr" presetSubtype="0" fill="hold" grpId="0" nodeType="withEffect">
                                  <p:stCondLst>
                                    <p:cond delay="0"/>
                                  </p:stCondLst>
                                  <p:childTnLst>
                                    <p:set>
                                      <p:cBhvr>
                                        <p:cTn id="58" dur="1" fill="hold">
                                          <p:stCondLst>
                                            <p:cond delay="0"/>
                                          </p:stCondLst>
                                        </p:cTn>
                                        <p:tgtEl>
                                          <p:spTgt spid="8216"/>
                                        </p:tgtEl>
                                        <p:attrNameLst>
                                          <p:attrName>style.visibility</p:attrName>
                                        </p:attrNameLst>
                                      </p:cBhvr>
                                      <p:to>
                                        <p:strVal val="visible"/>
                                      </p:to>
                                    </p:set>
                                    <p:anim calcmode="lin" valueType="num">
                                      <p:cBhvr>
                                        <p:cTn id="59" dur="500" fill="hold"/>
                                        <p:tgtEl>
                                          <p:spTgt spid="8216"/>
                                        </p:tgtEl>
                                        <p:attrNameLst>
                                          <p:attrName>ppt_w</p:attrName>
                                        </p:attrNameLst>
                                      </p:cBhvr>
                                      <p:tavLst>
                                        <p:tav tm="0">
                                          <p:val>
                                            <p:fltVal val="0"/>
                                          </p:val>
                                        </p:tav>
                                        <p:tav tm="100000">
                                          <p:val>
                                            <p:strVal val="#ppt_w"/>
                                          </p:val>
                                        </p:tav>
                                      </p:tavLst>
                                    </p:anim>
                                    <p:anim calcmode="lin" valueType="num">
                                      <p:cBhvr>
                                        <p:cTn id="60" dur="500" fill="hold"/>
                                        <p:tgtEl>
                                          <p:spTgt spid="8216"/>
                                        </p:tgtEl>
                                        <p:attrNameLst>
                                          <p:attrName>ppt_h</p:attrName>
                                        </p:attrNameLst>
                                      </p:cBhvr>
                                      <p:tavLst>
                                        <p:tav tm="0">
                                          <p:val>
                                            <p:fltVal val="0"/>
                                          </p:val>
                                        </p:tav>
                                        <p:tav tm="100000">
                                          <p:val>
                                            <p:strVal val="#ppt_h"/>
                                          </p:val>
                                        </p:tav>
                                      </p:tavLst>
                                    </p:anim>
                                    <p:animEffect transition="in" filter="fade">
                                      <p:cBhvr>
                                        <p:cTn id="61" dur="500"/>
                                        <p:tgtEl>
                                          <p:spTgt spid="8216"/>
                                        </p:tgtEl>
                                      </p:cBhvr>
                                    </p:animEffect>
                                  </p:childTnLst>
                                </p:cTn>
                              </p:par>
                            </p:childTnLst>
                          </p:cTn>
                        </p:par>
                        <p:par>
                          <p:cTn id="62" fill="hold" nodeType="afterGroup">
                            <p:stCondLst>
                              <p:cond delay="500"/>
                            </p:stCondLst>
                            <p:childTnLst>
                              <p:par>
                                <p:cTn id="63" presetID="35" presetClass="emph" presetSubtype="0" repeatCount="indefinite" fill="hold" grpId="1" nodeType="afterEffect">
                                  <p:stCondLst>
                                    <p:cond delay="0"/>
                                  </p:stCondLst>
                                  <p:endCondLst>
                                    <p:cond evt="onNext" delay="0">
                                      <p:tgtEl>
                                        <p:sldTgt/>
                                      </p:tgtEl>
                                    </p:cond>
                                  </p:endCondLst>
                                  <p:childTnLst>
                                    <p:anim calcmode="discrete" valueType="str">
                                      <p:cBhvr>
                                        <p:cTn id="64" dur="1000" fill="hold"/>
                                        <p:tgtEl>
                                          <p:spTgt spid="8204"/>
                                        </p:tgtEl>
                                        <p:attrNameLst>
                                          <p:attrName>style.visibility</p:attrName>
                                        </p:attrNameLst>
                                      </p:cBhvr>
                                      <p:tavLst>
                                        <p:tav tm="0">
                                          <p:val>
                                            <p:strVal val="hidden"/>
                                          </p:val>
                                        </p:tav>
                                        <p:tav tm="50000">
                                          <p:val>
                                            <p:strVal val="visible"/>
                                          </p:val>
                                        </p:tav>
                                      </p:tavLst>
                                    </p:anim>
                                  </p:childTnLst>
                                </p:cTn>
                              </p:par>
                              <p:par>
                                <p:cTn id="65" presetID="9" presetClass="entr" presetSubtype="0" fill="hold" grpId="0" nodeType="withEffect">
                                  <p:stCondLst>
                                    <p:cond delay="0"/>
                                  </p:stCondLst>
                                  <p:childTnLst>
                                    <p:set>
                                      <p:cBhvr>
                                        <p:cTn id="66" dur="1" fill="hold">
                                          <p:stCondLst>
                                            <p:cond delay="0"/>
                                          </p:stCondLst>
                                        </p:cTn>
                                        <p:tgtEl>
                                          <p:spTgt spid="8253"/>
                                        </p:tgtEl>
                                        <p:attrNameLst>
                                          <p:attrName>style.visibility</p:attrName>
                                        </p:attrNameLst>
                                      </p:cBhvr>
                                      <p:to>
                                        <p:strVal val="visible"/>
                                      </p:to>
                                    </p:set>
                                    <p:animEffect transition="in" filter="dissolve">
                                      <p:cBhvr>
                                        <p:cTn id="67" dur="500"/>
                                        <p:tgtEl>
                                          <p:spTgt spid="8253"/>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 presetClass="exit" presetSubtype="0" fill="hold" nodeType="clickEffect">
                                  <p:stCondLst>
                                    <p:cond delay="0"/>
                                  </p:stCondLst>
                                  <p:childTnLst>
                                    <p:set>
                                      <p:cBhvr>
                                        <p:cTn id="71" dur="1" fill="hold">
                                          <p:stCondLst>
                                            <p:cond delay="0"/>
                                          </p:stCondLst>
                                        </p:cTn>
                                        <p:tgtEl>
                                          <p:spTgt spid="8246"/>
                                        </p:tgtEl>
                                        <p:attrNameLst>
                                          <p:attrName>style.visibility</p:attrName>
                                        </p:attrNameLst>
                                      </p:cBhvr>
                                      <p:to>
                                        <p:strVal val="hidden"/>
                                      </p:to>
                                    </p:set>
                                  </p:childTnLst>
                                </p:cTn>
                              </p:par>
                              <p:par>
                                <p:cTn id="72" presetID="1" presetClass="entr" presetSubtype="0" fill="hold" nodeType="withEffect">
                                  <p:stCondLst>
                                    <p:cond delay="0"/>
                                  </p:stCondLst>
                                  <p:childTnLst>
                                    <p:set>
                                      <p:cBhvr>
                                        <p:cTn id="73" dur="1" fill="hold">
                                          <p:stCondLst>
                                            <p:cond delay="0"/>
                                          </p:stCondLst>
                                        </p:cTn>
                                        <p:tgtEl>
                                          <p:spTgt spid="8249"/>
                                        </p:tgtEl>
                                        <p:attrNameLst>
                                          <p:attrName>style.visibility</p:attrName>
                                        </p:attrNameLst>
                                      </p:cBhvr>
                                      <p:to>
                                        <p:strVal val="visible"/>
                                      </p:to>
                                    </p:set>
                                  </p:childTnLst>
                                </p:cTn>
                              </p:par>
                              <p:par>
                                <p:cTn id="74" presetID="53" presetClass="entr" presetSubtype="0" fill="hold" nodeType="withEffect">
                                  <p:stCondLst>
                                    <p:cond delay="0"/>
                                  </p:stCondLst>
                                  <p:childTnLst>
                                    <p:set>
                                      <p:cBhvr>
                                        <p:cTn id="75" dur="1" fill="hold">
                                          <p:stCondLst>
                                            <p:cond delay="0"/>
                                          </p:stCondLst>
                                        </p:cTn>
                                        <p:tgtEl>
                                          <p:spTgt spid="8220"/>
                                        </p:tgtEl>
                                        <p:attrNameLst>
                                          <p:attrName>style.visibility</p:attrName>
                                        </p:attrNameLst>
                                      </p:cBhvr>
                                      <p:to>
                                        <p:strVal val="visible"/>
                                      </p:to>
                                    </p:set>
                                    <p:anim calcmode="lin" valueType="num">
                                      <p:cBhvr>
                                        <p:cTn id="76" dur="500" fill="hold"/>
                                        <p:tgtEl>
                                          <p:spTgt spid="8220"/>
                                        </p:tgtEl>
                                        <p:attrNameLst>
                                          <p:attrName>ppt_w</p:attrName>
                                        </p:attrNameLst>
                                      </p:cBhvr>
                                      <p:tavLst>
                                        <p:tav tm="0">
                                          <p:val>
                                            <p:fltVal val="0"/>
                                          </p:val>
                                        </p:tav>
                                        <p:tav tm="100000">
                                          <p:val>
                                            <p:strVal val="#ppt_w"/>
                                          </p:val>
                                        </p:tav>
                                      </p:tavLst>
                                    </p:anim>
                                    <p:anim calcmode="lin" valueType="num">
                                      <p:cBhvr>
                                        <p:cTn id="77" dur="500" fill="hold"/>
                                        <p:tgtEl>
                                          <p:spTgt spid="8220"/>
                                        </p:tgtEl>
                                        <p:attrNameLst>
                                          <p:attrName>ppt_h</p:attrName>
                                        </p:attrNameLst>
                                      </p:cBhvr>
                                      <p:tavLst>
                                        <p:tav tm="0">
                                          <p:val>
                                            <p:fltVal val="0"/>
                                          </p:val>
                                        </p:tav>
                                        <p:tav tm="100000">
                                          <p:val>
                                            <p:strVal val="#ppt_h"/>
                                          </p:val>
                                        </p:tav>
                                      </p:tavLst>
                                    </p:anim>
                                    <p:animEffect transition="in" filter="fade">
                                      <p:cBhvr>
                                        <p:cTn id="78" dur="500"/>
                                        <p:tgtEl>
                                          <p:spTgt spid="8220"/>
                                        </p:tgtEl>
                                      </p:cBhvr>
                                    </p:animEffect>
                                  </p:childTnLst>
                                </p:cTn>
                              </p:par>
                              <p:par>
                                <p:cTn id="79" presetID="53" presetClass="entr" presetSubtype="0" fill="hold" grpId="0" nodeType="withEffect">
                                  <p:stCondLst>
                                    <p:cond delay="0"/>
                                  </p:stCondLst>
                                  <p:childTnLst>
                                    <p:set>
                                      <p:cBhvr>
                                        <p:cTn id="80" dur="1" fill="hold">
                                          <p:stCondLst>
                                            <p:cond delay="0"/>
                                          </p:stCondLst>
                                        </p:cTn>
                                        <p:tgtEl>
                                          <p:spTgt spid="8229"/>
                                        </p:tgtEl>
                                        <p:attrNameLst>
                                          <p:attrName>style.visibility</p:attrName>
                                        </p:attrNameLst>
                                      </p:cBhvr>
                                      <p:to>
                                        <p:strVal val="visible"/>
                                      </p:to>
                                    </p:set>
                                    <p:anim calcmode="lin" valueType="num">
                                      <p:cBhvr>
                                        <p:cTn id="81" dur="500" fill="hold"/>
                                        <p:tgtEl>
                                          <p:spTgt spid="8229"/>
                                        </p:tgtEl>
                                        <p:attrNameLst>
                                          <p:attrName>ppt_w</p:attrName>
                                        </p:attrNameLst>
                                      </p:cBhvr>
                                      <p:tavLst>
                                        <p:tav tm="0">
                                          <p:val>
                                            <p:fltVal val="0"/>
                                          </p:val>
                                        </p:tav>
                                        <p:tav tm="100000">
                                          <p:val>
                                            <p:strVal val="#ppt_w"/>
                                          </p:val>
                                        </p:tav>
                                      </p:tavLst>
                                    </p:anim>
                                    <p:anim calcmode="lin" valueType="num">
                                      <p:cBhvr>
                                        <p:cTn id="82" dur="500" fill="hold"/>
                                        <p:tgtEl>
                                          <p:spTgt spid="8229"/>
                                        </p:tgtEl>
                                        <p:attrNameLst>
                                          <p:attrName>ppt_h</p:attrName>
                                        </p:attrNameLst>
                                      </p:cBhvr>
                                      <p:tavLst>
                                        <p:tav tm="0">
                                          <p:val>
                                            <p:fltVal val="0"/>
                                          </p:val>
                                        </p:tav>
                                        <p:tav tm="100000">
                                          <p:val>
                                            <p:strVal val="#ppt_h"/>
                                          </p:val>
                                        </p:tav>
                                      </p:tavLst>
                                    </p:anim>
                                    <p:animEffect transition="in" filter="fade">
                                      <p:cBhvr>
                                        <p:cTn id="83" dur="500"/>
                                        <p:tgtEl>
                                          <p:spTgt spid="8229"/>
                                        </p:tgtEl>
                                      </p:cBhvr>
                                    </p:animEffect>
                                  </p:childTnLst>
                                </p:cTn>
                              </p:par>
                              <p:par>
                                <p:cTn id="84" presetID="53" presetClass="entr" presetSubtype="0" fill="hold" grpId="0" nodeType="withEffect">
                                  <p:stCondLst>
                                    <p:cond delay="0"/>
                                  </p:stCondLst>
                                  <p:childTnLst>
                                    <p:set>
                                      <p:cBhvr>
                                        <p:cTn id="85" dur="1" fill="hold">
                                          <p:stCondLst>
                                            <p:cond delay="0"/>
                                          </p:stCondLst>
                                        </p:cTn>
                                        <p:tgtEl>
                                          <p:spTgt spid="8230"/>
                                        </p:tgtEl>
                                        <p:attrNameLst>
                                          <p:attrName>style.visibility</p:attrName>
                                        </p:attrNameLst>
                                      </p:cBhvr>
                                      <p:to>
                                        <p:strVal val="visible"/>
                                      </p:to>
                                    </p:set>
                                    <p:anim calcmode="lin" valueType="num">
                                      <p:cBhvr>
                                        <p:cTn id="86" dur="500" fill="hold"/>
                                        <p:tgtEl>
                                          <p:spTgt spid="8230"/>
                                        </p:tgtEl>
                                        <p:attrNameLst>
                                          <p:attrName>ppt_w</p:attrName>
                                        </p:attrNameLst>
                                      </p:cBhvr>
                                      <p:tavLst>
                                        <p:tav tm="0">
                                          <p:val>
                                            <p:fltVal val="0"/>
                                          </p:val>
                                        </p:tav>
                                        <p:tav tm="100000">
                                          <p:val>
                                            <p:strVal val="#ppt_w"/>
                                          </p:val>
                                        </p:tav>
                                      </p:tavLst>
                                    </p:anim>
                                    <p:anim calcmode="lin" valueType="num">
                                      <p:cBhvr>
                                        <p:cTn id="87" dur="500" fill="hold"/>
                                        <p:tgtEl>
                                          <p:spTgt spid="8230"/>
                                        </p:tgtEl>
                                        <p:attrNameLst>
                                          <p:attrName>ppt_h</p:attrName>
                                        </p:attrNameLst>
                                      </p:cBhvr>
                                      <p:tavLst>
                                        <p:tav tm="0">
                                          <p:val>
                                            <p:fltVal val="0"/>
                                          </p:val>
                                        </p:tav>
                                        <p:tav tm="100000">
                                          <p:val>
                                            <p:strVal val="#ppt_h"/>
                                          </p:val>
                                        </p:tav>
                                      </p:tavLst>
                                    </p:anim>
                                    <p:animEffect transition="in" filter="fade">
                                      <p:cBhvr>
                                        <p:cTn id="88" dur="500"/>
                                        <p:tgtEl>
                                          <p:spTgt spid="8230"/>
                                        </p:tgtEl>
                                      </p:cBhvr>
                                    </p:animEffect>
                                  </p:childTnLst>
                                </p:cTn>
                              </p:par>
                              <p:par>
                                <p:cTn id="89" presetID="53" presetClass="entr" presetSubtype="0" fill="hold" grpId="0" nodeType="withEffect">
                                  <p:stCondLst>
                                    <p:cond delay="0"/>
                                  </p:stCondLst>
                                  <p:childTnLst>
                                    <p:set>
                                      <p:cBhvr>
                                        <p:cTn id="90" dur="1" fill="hold">
                                          <p:stCondLst>
                                            <p:cond delay="0"/>
                                          </p:stCondLst>
                                        </p:cTn>
                                        <p:tgtEl>
                                          <p:spTgt spid="8231"/>
                                        </p:tgtEl>
                                        <p:attrNameLst>
                                          <p:attrName>style.visibility</p:attrName>
                                        </p:attrNameLst>
                                      </p:cBhvr>
                                      <p:to>
                                        <p:strVal val="visible"/>
                                      </p:to>
                                    </p:set>
                                    <p:anim calcmode="lin" valueType="num">
                                      <p:cBhvr>
                                        <p:cTn id="91" dur="500" fill="hold"/>
                                        <p:tgtEl>
                                          <p:spTgt spid="8231"/>
                                        </p:tgtEl>
                                        <p:attrNameLst>
                                          <p:attrName>ppt_w</p:attrName>
                                        </p:attrNameLst>
                                      </p:cBhvr>
                                      <p:tavLst>
                                        <p:tav tm="0">
                                          <p:val>
                                            <p:fltVal val="0"/>
                                          </p:val>
                                        </p:tav>
                                        <p:tav tm="100000">
                                          <p:val>
                                            <p:strVal val="#ppt_w"/>
                                          </p:val>
                                        </p:tav>
                                      </p:tavLst>
                                    </p:anim>
                                    <p:anim calcmode="lin" valueType="num">
                                      <p:cBhvr>
                                        <p:cTn id="92" dur="500" fill="hold"/>
                                        <p:tgtEl>
                                          <p:spTgt spid="8231"/>
                                        </p:tgtEl>
                                        <p:attrNameLst>
                                          <p:attrName>ppt_h</p:attrName>
                                        </p:attrNameLst>
                                      </p:cBhvr>
                                      <p:tavLst>
                                        <p:tav tm="0">
                                          <p:val>
                                            <p:fltVal val="0"/>
                                          </p:val>
                                        </p:tav>
                                        <p:tav tm="100000">
                                          <p:val>
                                            <p:strVal val="#ppt_h"/>
                                          </p:val>
                                        </p:tav>
                                      </p:tavLst>
                                    </p:anim>
                                    <p:animEffect transition="in" filter="fade">
                                      <p:cBhvr>
                                        <p:cTn id="93" dur="500"/>
                                        <p:tgtEl>
                                          <p:spTgt spid="8231"/>
                                        </p:tgtEl>
                                      </p:cBhvr>
                                    </p:animEffect>
                                  </p:childTnLst>
                                </p:cTn>
                              </p:par>
                              <p:par>
                                <p:cTn id="94" presetID="53" presetClass="entr" presetSubtype="0" fill="hold" grpId="0" nodeType="withEffect">
                                  <p:stCondLst>
                                    <p:cond delay="0"/>
                                  </p:stCondLst>
                                  <p:childTnLst>
                                    <p:set>
                                      <p:cBhvr>
                                        <p:cTn id="95" dur="1" fill="hold">
                                          <p:stCondLst>
                                            <p:cond delay="0"/>
                                          </p:stCondLst>
                                        </p:cTn>
                                        <p:tgtEl>
                                          <p:spTgt spid="8232"/>
                                        </p:tgtEl>
                                        <p:attrNameLst>
                                          <p:attrName>style.visibility</p:attrName>
                                        </p:attrNameLst>
                                      </p:cBhvr>
                                      <p:to>
                                        <p:strVal val="visible"/>
                                      </p:to>
                                    </p:set>
                                    <p:anim calcmode="lin" valueType="num">
                                      <p:cBhvr>
                                        <p:cTn id="96" dur="500" fill="hold"/>
                                        <p:tgtEl>
                                          <p:spTgt spid="8232"/>
                                        </p:tgtEl>
                                        <p:attrNameLst>
                                          <p:attrName>ppt_w</p:attrName>
                                        </p:attrNameLst>
                                      </p:cBhvr>
                                      <p:tavLst>
                                        <p:tav tm="0">
                                          <p:val>
                                            <p:fltVal val="0"/>
                                          </p:val>
                                        </p:tav>
                                        <p:tav tm="100000">
                                          <p:val>
                                            <p:strVal val="#ppt_w"/>
                                          </p:val>
                                        </p:tav>
                                      </p:tavLst>
                                    </p:anim>
                                    <p:anim calcmode="lin" valueType="num">
                                      <p:cBhvr>
                                        <p:cTn id="97" dur="500" fill="hold"/>
                                        <p:tgtEl>
                                          <p:spTgt spid="8232"/>
                                        </p:tgtEl>
                                        <p:attrNameLst>
                                          <p:attrName>ppt_h</p:attrName>
                                        </p:attrNameLst>
                                      </p:cBhvr>
                                      <p:tavLst>
                                        <p:tav tm="0">
                                          <p:val>
                                            <p:fltVal val="0"/>
                                          </p:val>
                                        </p:tav>
                                        <p:tav tm="100000">
                                          <p:val>
                                            <p:strVal val="#ppt_h"/>
                                          </p:val>
                                        </p:tav>
                                      </p:tavLst>
                                    </p:anim>
                                    <p:animEffect transition="in" filter="fade">
                                      <p:cBhvr>
                                        <p:cTn id="98" dur="500"/>
                                        <p:tgtEl>
                                          <p:spTgt spid="8232"/>
                                        </p:tgtEl>
                                      </p:cBhvr>
                                    </p:animEffect>
                                  </p:childTnLst>
                                </p:cTn>
                              </p:par>
                            </p:childTnLst>
                          </p:cTn>
                        </p:par>
                        <p:par>
                          <p:cTn id="99" fill="hold" nodeType="afterGroup">
                            <p:stCondLst>
                              <p:cond delay="500"/>
                            </p:stCondLst>
                            <p:childTnLst>
                              <p:par>
                                <p:cTn id="100" presetID="35" presetClass="emph" presetSubtype="0" repeatCount="indefinite" fill="hold" grpId="1" nodeType="afterEffect">
                                  <p:stCondLst>
                                    <p:cond delay="0"/>
                                  </p:stCondLst>
                                  <p:endCondLst>
                                    <p:cond evt="onNext" delay="0">
                                      <p:tgtEl>
                                        <p:sldTgt/>
                                      </p:tgtEl>
                                    </p:cond>
                                  </p:endCondLst>
                                  <p:childTnLst>
                                    <p:anim calcmode="discrete" valueType="str">
                                      <p:cBhvr>
                                        <p:cTn id="101" dur="1000" fill="hold"/>
                                        <p:tgtEl>
                                          <p:spTgt spid="8232"/>
                                        </p:tgtEl>
                                        <p:attrNameLst>
                                          <p:attrName>style.visibility</p:attrName>
                                        </p:attrNameLst>
                                      </p:cBhvr>
                                      <p:tavLst>
                                        <p:tav tm="0">
                                          <p:val>
                                            <p:strVal val="hidden"/>
                                          </p:val>
                                        </p:tav>
                                        <p:tav tm="50000">
                                          <p:val>
                                            <p:strVal val="visible"/>
                                          </p:val>
                                        </p:tav>
                                      </p:tavLst>
                                    </p:anim>
                                  </p:childTnLst>
                                </p:cTn>
                              </p:par>
                              <p:par>
                                <p:cTn id="102" presetID="9" presetClass="entr" presetSubtype="0" fill="hold" grpId="0" nodeType="withEffect">
                                  <p:stCondLst>
                                    <p:cond delay="0"/>
                                  </p:stCondLst>
                                  <p:childTnLst>
                                    <p:set>
                                      <p:cBhvr>
                                        <p:cTn id="103" dur="1" fill="hold">
                                          <p:stCondLst>
                                            <p:cond delay="0"/>
                                          </p:stCondLst>
                                        </p:cTn>
                                        <p:tgtEl>
                                          <p:spTgt spid="8254"/>
                                        </p:tgtEl>
                                        <p:attrNameLst>
                                          <p:attrName>style.visibility</p:attrName>
                                        </p:attrNameLst>
                                      </p:cBhvr>
                                      <p:to>
                                        <p:strVal val="visible"/>
                                      </p:to>
                                    </p:set>
                                    <p:animEffect transition="in" filter="dissolve">
                                      <p:cBhvr>
                                        <p:cTn id="104" dur="500"/>
                                        <p:tgtEl>
                                          <p:spTgt spid="8254"/>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 presetClass="exit" presetSubtype="0" fill="hold" nodeType="clickEffect">
                                  <p:stCondLst>
                                    <p:cond delay="0"/>
                                  </p:stCondLst>
                                  <p:childTnLst>
                                    <p:set>
                                      <p:cBhvr>
                                        <p:cTn id="108" dur="1" fill="hold">
                                          <p:stCondLst>
                                            <p:cond delay="0"/>
                                          </p:stCondLst>
                                        </p:cTn>
                                        <p:tgtEl>
                                          <p:spTgt spid="8249"/>
                                        </p:tgtEl>
                                        <p:attrNameLst>
                                          <p:attrName>style.visibility</p:attrName>
                                        </p:attrNameLst>
                                      </p:cBhvr>
                                      <p:to>
                                        <p:strVal val="hidden"/>
                                      </p:to>
                                    </p:set>
                                  </p:childTnLst>
                                </p:cTn>
                              </p:par>
                              <p:par>
                                <p:cTn id="109" presetID="1" presetClass="entr" presetSubtype="0" fill="hold" nodeType="withEffect">
                                  <p:stCondLst>
                                    <p:cond delay="0"/>
                                  </p:stCondLst>
                                  <p:childTnLst>
                                    <p:set>
                                      <p:cBhvr>
                                        <p:cTn id="110" dur="1" fill="hold">
                                          <p:stCondLst>
                                            <p:cond delay="0"/>
                                          </p:stCondLst>
                                        </p:cTn>
                                        <p:tgtEl>
                                          <p:spTgt spid="8256"/>
                                        </p:tgtEl>
                                        <p:attrNameLst>
                                          <p:attrName>style.visibility</p:attrName>
                                        </p:attrNameLst>
                                      </p:cBhvr>
                                      <p:to>
                                        <p:strVal val="visible"/>
                                      </p:to>
                                    </p:set>
                                  </p:childTnLst>
                                </p:cTn>
                              </p:par>
                              <p:par>
                                <p:cTn id="111" presetID="53" presetClass="entr" presetSubtype="0" fill="hold" grpId="0" nodeType="withEffect">
                                  <p:stCondLst>
                                    <p:cond delay="0"/>
                                  </p:stCondLst>
                                  <p:childTnLst>
                                    <p:set>
                                      <p:cBhvr>
                                        <p:cTn id="112" dur="1" fill="hold">
                                          <p:stCondLst>
                                            <p:cond delay="0"/>
                                          </p:stCondLst>
                                        </p:cTn>
                                        <p:tgtEl>
                                          <p:spTgt spid="8218"/>
                                        </p:tgtEl>
                                        <p:attrNameLst>
                                          <p:attrName>style.visibility</p:attrName>
                                        </p:attrNameLst>
                                      </p:cBhvr>
                                      <p:to>
                                        <p:strVal val="visible"/>
                                      </p:to>
                                    </p:set>
                                    <p:anim calcmode="lin" valueType="num">
                                      <p:cBhvr>
                                        <p:cTn id="113" dur="500" fill="hold"/>
                                        <p:tgtEl>
                                          <p:spTgt spid="8218"/>
                                        </p:tgtEl>
                                        <p:attrNameLst>
                                          <p:attrName>ppt_w</p:attrName>
                                        </p:attrNameLst>
                                      </p:cBhvr>
                                      <p:tavLst>
                                        <p:tav tm="0">
                                          <p:val>
                                            <p:fltVal val="0"/>
                                          </p:val>
                                        </p:tav>
                                        <p:tav tm="100000">
                                          <p:val>
                                            <p:strVal val="#ppt_w"/>
                                          </p:val>
                                        </p:tav>
                                      </p:tavLst>
                                    </p:anim>
                                    <p:anim calcmode="lin" valueType="num">
                                      <p:cBhvr>
                                        <p:cTn id="114" dur="500" fill="hold"/>
                                        <p:tgtEl>
                                          <p:spTgt spid="8218"/>
                                        </p:tgtEl>
                                        <p:attrNameLst>
                                          <p:attrName>ppt_h</p:attrName>
                                        </p:attrNameLst>
                                      </p:cBhvr>
                                      <p:tavLst>
                                        <p:tav tm="0">
                                          <p:val>
                                            <p:fltVal val="0"/>
                                          </p:val>
                                        </p:tav>
                                        <p:tav tm="100000">
                                          <p:val>
                                            <p:strVal val="#ppt_h"/>
                                          </p:val>
                                        </p:tav>
                                      </p:tavLst>
                                    </p:anim>
                                    <p:animEffect transition="in" filter="fade">
                                      <p:cBhvr>
                                        <p:cTn id="115" dur="500"/>
                                        <p:tgtEl>
                                          <p:spTgt spid="8218"/>
                                        </p:tgtEl>
                                      </p:cBhvr>
                                    </p:animEffect>
                                  </p:childTnLst>
                                </p:cTn>
                              </p:par>
                              <p:par>
                                <p:cTn id="116" presetID="53" presetClass="entr" presetSubtype="0" fill="hold" grpId="0" nodeType="withEffect">
                                  <p:stCondLst>
                                    <p:cond delay="0"/>
                                  </p:stCondLst>
                                  <p:childTnLst>
                                    <p:set>
                                      <p:cBhvr>
                                        <p:cTn id="117" dur="1" fill="hold">
                                          <p:stCondLst>
                                            <p:cond delay="0"/>
                                          </p:stCondLst>
                                        </p:cTn>
                                        <p:tgtEl>
                                          <p:spTgt spid="8219"/>
                                        </p:tgtEl>
                                        <p:attrNameLst>
                                          <p:attrName>style.visibility</p:attrName>
                                        </p:attrNameLst>
                                      </p:cBhvr>
                                      <p:to>
                                        <p:strVal val="visible"/>
                                      </p:to>
                                    </p:set>
                                    <p:anim calcmode="lin" valueType="num">
                                      <p:cBhvr>
                                        <p:cTn id="118" dur="500" fill="hold"/>
                                        <p:tgtEl>
                                          <p:spTgt spid="8219"/>
                                        </p:tgtEl>
                                        <p:attrNameLst>
                                          <p:attrName>ppt_w</p:attrName>
                                        </p:attrNameLst>
                                      </p:cBhvr>
                                      <p:tavLst>
                                        <p:tav tm="0">
                                          <p:val>
                                            <p:fltVal val="0"/>
                                          </p:val>
                                        </p:tav>
                                        <p:tav tm="100000">
                                          <p:val>
                                            <p:strVal val="#ppt_w"/>
                                          </p:val>
                                        </p:tav>
                                      </p:tavLst>
                                    </p:anim>
                                    <p:anim calcmode="lin" valueType="num">
                                      <p:cBhvr>
                                        <p:cTn id="119" dur="500" fill="hold"/>
                                        <p:tgtEl>
                                          <p:spTgt spid="8219"/>
                                        </p:tgtEl>
                                        <p:attrNameLst>
                                          <p:attrName>ppt_h</p:attrName>
                                        </p:attrNameLst>
                                      </p:cBhvr>
                                      <p:tavLst>
                                        <p:tav tm="0">
                                          <p:val>
                                            <p:fltVal val="0"/>
                                          </p:val>
                                        </p:tav>
                                        <p:tav tm="100000">
                                          <p:val>
                                            <p:strVal val="#ppt_h"/>
                                          </p:val>
                                        </p:tav>
                                      </p:tavLst>
                                    </p:anim>
                                    <p:animEffect transition="in" filter="fade">
                                      <p:cBhvr>
                                        <p:cTn id="120" dur="500"/>
                                        <p:tgtEl>
                                          <p:spTgt spid="8219"/>
                                        </p:tgtEl>
                                      </p:cBhvr>
                                    </p:animEffect>
                                  </p:childTnLst>
                                </p:cTn>
                              </p:par>
                              <p:par>
                                <p:cTn id="121" presetID="53" presetClass="entr" presetSubtype="0" fill="hold" nodeType="withEffect">
                                  <p:stCondLst>
                                    <p:cond delay="0"/>
                                  </p:stCondLst>
                                  <p:childTnLst>
                                    <p:set>
                                      <p:cBhvr>
                                        <p:cTn id="122" dur="1" fill="hold">
                                          <p:stCondLst>
                                            <p:cond delay="0"/>
                                          </p:stCondLst>
                                        </p:cTn>
                                        <p:tgtEl>
                                          <p:spTgt spid="8233"/>
                                        </p:tgtEl>
                                        <p:attrNameLst>
                                          <p:attrName>style.visibility</p:attrName>
                                        </p:attrNameLst>
                                      </p:cBhvr>
                                      <p:to>
                                        <p:strVal val="visible"/>
                                      </p:to>
                                    </p:set>
                                    <p:anim calcmode="lin" valueType="num">
                                      <p:cBhvr>
                                        <p:cTn id="123" dur="500" fill="hold"/>
                                        <p:tgtEl>
                                          <p:spTgt spid="8233"/>
                                        </p:tgtEl>
                                        <p:attrNameLst>
                                          <p:attrName>ppt_w</p:attrName>
                                        </p:attrNameLst>
                                      </p:cBhvr>
                                      <p:tavLst>
                                        <p:tav tm="0">
                                          <p:val>
                                            <p:fltVal val="0"/>
                                          </p:val>
                                        </p:tav>
                                        <p:tav tm="100000">
                                          <p:val>
                                            <p:strVal val="#ppt_w"/>
                                          </p:val>
                                        </p:tav>
                                      </p:tavLst>
                                    </p:anim>
                                    <p:anim calcmode="lin" valueType="num">
                                      <p:cBhvr>
                                        <p:cTn id="124" dur="500" fill="hold"/>
                                        <p:tgtEl>
                                          <p:spTgt spid="8233"/>
                                        </p:tgtEl>
                                        <p:attrNameLst>
                                          <p:attrName>ppt_h</p:attrName>
                                        </p:attrNameLst>
                                      </p:cBhvr>
                                      <p:tavLst>
                                        <p:tav tm="0">
                                          <p:val>
                                            <p:fltVal val="0"/>
                                          </p:val>
                                        </p:tav>
                                        <p:tav tm="100000">
                                          <p:val>
                                            <p:strVal val="#ppt_h"/>
                                          </p:val>
                                        </p:tav>
                                      </p:tavLst>
                                    </p:anim>
                                    <p:animEffect transition="in" filter="fade">
                                      <p:cBhvr>
                                        <p:cTn id="125" dur="500"/>
                                        <p:tgtEl>
                                          <p:spTgt spid="8233"/>
                                        </p:tgtEl>
                                      </p:cBhvr>
                                    </p:animEffect>
                                  </p:childTnLst>
                                </p:cTn>
                              </p:par>
                              <p:par>
                                <p:cTn id="126" presetID="53" presetClass="entr" presetSubtype="0" fill="hold" grpId="0" nodeType="withEffect">
                                  <p:stCondLst>
                                    <p:cond delay="0"/>
                                  </p:stCondLst>
                                  <p:childTnLst>
                                    <p:set>
                                      <p:cBhvr>
                                        <p:cTn id="127" dur="1" fill="hold">
                                          <p:stCondLst>
                                            <p:cond delay="0"/>
                                          </p:stCondLst>
                                        </p:cTn>
                                        <p:tgtEl>
                                          <p:spTgt spid="8242"/>
                                        </p:tgtEl>
                                        <p:attrNameLst>
                                          <p:attrName>style.visibility</p:attrName>
                                        </p:attrNameLst>
                                      </p:cBhvr>
                                      <p:to>
                                        <p:strVal val="visible"/>
                                      </p:to>
                                    </p:set>
                                    <p:anim calcmode="lin" valueType="num">
                                      <p:cBhvr>
                                        <p:cTn id="128" dur="500" fill="hold"/>
                                        <p:tgtEl>
                                          <p:spTgt spid="8242"/>
                                        </p:tgtEl>
                                        <p:attrNameLst>
                                          <p:attrName>ppt_w</p:attrName>
                                        </p:attrNameLst>
                                      </p:cBhvr>
                                      <p:tavLst>
                                        <p:tav tm="0">
                                          <p:val>
                                            <p:fltVal val="0"/>
                                          </p:val>
                                        </p:tav>
                                        <p:tav tm="100000">
                                          <p:val>
                                            <p:strVal val="#ppt_w"/>
                                          </p:val>
                                        </p:tav>
                                      </p:tavLst>
                                    </p:anim>
                                    <p:anim calcmode="lin" valueType="num">
                                      <p:cBhvr>
                                        <p:cTn id="129" dur="500" fill="hold"/>
                                        <p:tgtEl>
                                          <p:spTgt spid="8242"/>
                                        </p:tgtEl>
                                        <p:attrNameLst>
                                          <p:attrName>ppt_h</p:attrName>
                                        </p:attrNameLst>
                                      </p:cBhvr>
                                      <p:tavLst>
                                        <p:tav tm="0">
                                          <p:val>
                                            <p:fltVal val="0"/>
                                          </p:val>
                                        </p:tav>
                                        <p:tav tm="100000">
                                          <p:val>
                                            <p:strVal val="#ppt_h"/>
                                          </p:val>
                                        </p:tav>
                                      </p:tavLst>
                                    </p:anim>
                                    <p:animEffect transition="in" filter="fade">
                                      <p:cBhvr>
                                        <p:cTn id="130" dur="500"/>
                                        <p:tgtEl>
                                          <p:spTgt spid="8242"/>
                                        </p:tgtEl>
                                      </p:cBhvr>
                                    </p:animEffect>
                                  </p:childTnLst>
                                </p:cTn>
                              </p:par>
                              <p:par>
                                <p:cTn id="131" presetID="53" presetClass="entr" presetSubtype="0" fill="hold" grpId="0" nodeType="withEffect">
                                  <p:stCondLst>
                                    <p:cond delay="0"/>
                                  </p:stCondLst>
                                  <p:childTnLst>
                                    <p:set>
                                      <p:cBhvr>
                                        <p:cTn id="132" dur="1" fill="hold">
                                          <p:stCondLst>
                                            <p:cond delay="0"/>
                                          </p:stCondLst>
                                        </p:cTn>
                                        <p:tgtEl>
                                          <p:spTgt spid="8243"/>
                                        </p:tgtEl>
                                        <p:attrNameLst>
                                          <p:attrName>style.visibility</p:attrName>
                                        </p:attrNameLst>
                                      </p:cBhvr>
                                      <p:to>
                                        <p:strVal val="visible"/>
                                      </p:to>
                                    </p:set>
                                    <p:anim calcmode="lin" valueType="num">
                                      <p:cBhvr>
                                        <p:cTn id="133" dur="500" fill="hold"/>
                                        <p:tgtEl>
                                          <p:spTgt spid="8243"/>
                                        </p:tgtEl>
                                        <p:attrNameLst>
                                          <p:attrName>ppt_w</p:attrName>
                                        </p:attrNameLst>
                                      </p:cBhvr>
                                      <p:tavLst>
                                        <p:tav tm="0">
                                          <p:val>
                                            <p:fltVal val="0"/>
                                          </p:val>
                                        </p:tav>
                                        <p:tav tm="100000">
                                          <p:val>
                                            <p:strVal val="#ppt_w"/>
                                          </p:val>
                                        </p:tav>
                                      </p:tavLst>
                                    </p:anim>
                                    <p:anim calcmode="lin" valueType="num">
                                      <p:cBhvr>
                                        <p:cTn id="134" dur="500" fill="hold"/>
                                        <p:tgtEl>
                                          <p:spTgt spid="8243"/>
                                        </p:tgtEl>
                                        <p:attrNameLst>
                                          <p:attrName>ppt_h</p:attrName>
                                        </p:attrNameLst>
                                      </p:cBhvr>
                                      <p:tavLst>
                                        <p:tav tm="0">
                                          <p:val>
                                            <p:fltVal val="0"/>
                                          </p:val>
                                        </p:tav>
                                        <p:tav tm="100000">
                                          <p:val>
                                            <p:strVal val="#ppt_h"/>
                                          </p:val>
                                        </p:tav>
                                      </p:tavLst>
                                    </p:anim>
                                    <p:animEffect transition="in" filter="fade">
                                      <p:cBhvr>
                                        <p:cTn id="135" dur="500"/>
                                        <p:tgtEl>
                                          <p:spTgt spid="8243"/>
                                        </p:tgtEl>
                                      </p:cBhvr>
                                    </p:animEffect>
                                  </p:childTnLst>
                                </p:cTn>
                              </p:par>
                              <p:par>
                                <p:cTn id="136" presetID="53" presetClass="entr" presetSubtype="0" fill="hold" grpId="0" nodeType="withEffect">
                                  <p:stCondLst>
                                    <p:cond delay="0"/>
                                  </p:stCondLst>
                                  <p:childTnLst>
                                    <p:set>
                                      <p:cBhvr>
                                        <p:cTn id="137" dur="1" fill="hold">
                                          <p:stCondLst>
                                            <p:cond delay="0"/>
                                          </p:stCondLst>
                                        </p:cTn>
                                        <p:tgtEl>
                                          <p:spTgt spid="8244"/>
                                        </p:tgtEl>
                                        <p:attrNameLst>
                                          <p:attrName>style.visibility</p:attrName>
                                        </p:attrNameLst>
                                      </p:cBhvr>
                                      <p:to>
                                        <p:strVal val="visible"/>
                                      </p:to>
                                    </p:set>
                                    <p:anim calcmode="lin" valueType="num">
                                      <p:cBhvr>
                                        <p:cTn id="138" dur="500" fill="hold"/>
                                        <p:tgtEl>
                                          <p:spTgt spid="8244"/>
                                        </p:tgtEl>
                                        <p:attrNameLst>
                                          <p:attrName>ppt_w</p:attrName>
                                        </p:attrNameLst>
                                      </p:cBhvr>
                                      <p:tavLst>
                                        <p:tav tm="0">
                                          <p:val>
                                            <p:fltVal val="0"/>
                                          </p:val>
                                        </p:tav>
                                        <p:tav tm="100000">
                                          <p:val>
                                            <p:strVal val="#ppt_w"/>
                                          </p:val>
                                        </p:tav>
                                      </p:tavLst>
                                    </p:anim>
                                    <p:anim calcmode="lin" valueType="num">
                                      <p:cBhvr>
                                        <p:cTn id="139" dur="500" fill="hold"/>
                                        <p:tgtEl>
                                          <p:spTgt spid="8244"/>
                                        </p:tgtEl>
                                        <p:attrNameLst>
                                          <p:attrName>ppt_h</p:attrName>
                                        </p:attrNameLst>
                                      </p:cBhvr>
                                      <p:tavLst>
                                        <p:tav tm="0">
                                          <p:val>
                                            <p:fltVal val="0"/>
                                          </p:val>
                                        </p:tav>
                                        <p:tav tm="100000">
                                          <p:val>
                                            <p:strVal val="#ppt_h"/>
                                          </p:val>
                                        </p:tav>
                                      </p:tavLst>
                                    </p:anim>
                                    <p:animEffect transition="in" filter="fade">
                                      <p:cBhvr>
                                        <p:cTn id="140" dur="500"/>
                                        <p:tgtEl>
                                          <p:spTgt spid="8244"/>
                                        </p:tgtEl>
                                      </p:cBhvr>
                                    </p:animEffect>
                                  </p:childTnLst>
                                </p:cTn>
                              </p:par>
                            </p:childTnLst>
                          </p:cTn>
                        </p:par>
                        <p:par>
                          <p:cTn id="141" fill="hold" nodeType="afterGroup">
                            <p:stCondLst>
                              <p:cond delay="500"/>
                            </p:stCondLst>
                            <p:childTnLst>
                              <p:par>
                                <p:cTn id="142" presetID="35" presetClass="emph" presetSubtype="0" repeatCount="indefinite" fill="hold" grpId="1" nodeType="afterEffect">
                                  <p:stCondLst>
                                    <p:cond delay="0"/>
                                  </p:stCondLst>
                                  <p:endCondLst>
                                    <p:cond evt="onNext" delay="0">
                                      <p:tgtEl>
                                        <p:sldTgt/>
                                      </p:tgtEl>
                                    </p:cond>
                                  </p:endCondLst>
                                  <p:childTnLst>
                                    <p:anim calcmode="discrete" valueType="str">
                                      <p:cBhvr>
                                        <p:cTn id="143" dur="1000" fill="hold"/>
                                        <p:tgtEl>
                                          <p:spTgt spid="8242"/>
                                        </p:tgtEl>
                                        <p:attrNameLst>
                                          <p:attrName>style.visibility</p:attrName>
                                        </p:attrNameLst>
                                      </p:cBhvr>
                                      <p:tavLst>
                                        <p:tav tm="0">
                                          <p:val>
                                            <p:strVal val="hidden"/>
                                          </p:val>
                                        </p:tav>
                                        <p:tav tm="50000">
                                          <p:val>
                                            <p:strVal val="visible"/>
                                          </p:val>
                                        </p:tav>
                                      </p:tavLst>
                                    </p:anim>
                                  </p:childTnLst>
                                </p:cTn>
                              </p:par>
                              <p:par>
                                <p:cTn id="144" presetID="9" presetClass="entr" presetSubtype="0" fill="hold" grpId="0" nodeType="withEffect">
                                  <p:stCondLst>
                                    <p:cond delay="0"/>
                                  </p:stCondLst>
                                  <p:childTnLst>
                                    <p:set>
                                      <p:cBhvr>
                                        <p:cTn id="145" dur="1" fill="hold">
                                          <p:stCondLst>
                                            <p:cond delay="0"/>
                                          </p:stCondLst>
                                        </p:cTn>
                                        <p:tgtEl>
                                          <p:spTgt spid="8255"/>
                                        </p:tgtEl>
                                        <p:attrNameLst>
                                          <p:attrName>style.visibility</p:attrName>
                                        </p:attrNameLst>
                                      </p:cBhvr>
                                      <p:to>
                                        <p:strVal val="visible"/>
                                      </p:to>
                                    </p:set>
                                    <p:animEffect transition="in" filter="dissolve">
                                      <p:cBhvr>
                                        <p:cTn id="146" dur="500"/>
                                        <p:tgtEl>
                                          <p:spTgt spid="82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204" grpId="0" animBg="1"/>
      <p:bldP spid="8204" grpId="1" animBg="1"/>
      <p:bldP spid="8205" grpId="0"/>
      <p:bldP spid="8206" grpId="0"/>
      <p:bldP spid="8216" grpId="0" animBg="1"/>
      <p:bldP spid="8217" grpId="0" animBg="1"/>
      <p:bldP spid="8217" grpId="1" animBg="1"/>
      <p:bldP spid="8218" grpId="0"/>
      <p:bldP spid="8219" grpId="0" animBg="1"/>
      <p:bldP spid="8229" grpId="0" animBg="1"/>
      <p:bldP spid="8230" grpId="0" animBg="1"/>
      <p:bldP spid="8231" grpId="0"/>
      <p:bldP spid="8232" grpId="0" animBg="1"/>
      <p:bldP spid="8232" grpId="1" animBg="1"/>
      <p:bldP spid="8242" grpId="0" animBg="1"/>
      <p:bldP spid="8242" grpId="1" animBg="1"/>
      <p:bldP spid="8243" grpId="0" animBg="1"/>
      <p:bldP spid="8244" grpId="0" animBg="1"/>
      <p:bldP spid="8245" grpId="0"/>
      <p:bldP spid="8252" grpId="0"/>
      <p:bldP spid="8253" grpId="0"/>
      <p:bldP spid="8254" grpId="0"/>
      <p:bldP spid="825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4" descr="open copy"/>
          <p:cNvPicPr>
            <a:picLocks noChangeAspect="1" noChangeArrowheads="1"/>
          </p:cNvPicPr>
          <p:nvPr/>
        </p:nvPicPr>
        <p:blipFill>
          <a:blip r:embed="rId2" cstate="email">
            <a:extLst>
              <a:ext uri="{28A0092B-C50C-407E-A947-70E740481C1C}">
                <a14:useLocalDpi xmlns="" xmlns:a14="http://schemas.microsoft.com/office/drawing/2010/main" val="0"/>
              </a:ext>
            </a:extLst>
          </a:blip>
          <a:srcRect/>
          <a:stretch>
            <a:fillRect/>
          </a:stretch>
        </p:blipFill>
        <p:spPr bwMode="auto">
          <a:xfrm>
            <a:off x="-180975" y="-136525"/>
            <a:ext cx="9324975" cy="6994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7413" name="Text Box 5"/>
          <p:cNvSpPr txBox="1">
            <a:spLocks noChangeArrowheads="1"/>
          </p:cNvSpPr>
          <p:nvPr/>
        </p:nvSpPr>
        <p:spPr bwMode="auto">
          <a:xfrm>
            <a:off x="5562600" y="-15875"/>
            <a:ext cx="3733800" cy="1311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50000"/>
              </a:spcBef>
            </a:pPr>
            <a:r>
              <a:rPr lang="en-US" altLang="en-US" sz="8000">
                <a:solidFill>
                  <a:srgbClr val="FF0000"/>
                </a:solidFill>
              </a:rPr>
              <a:t>Safety?</a:t>
            </a:r>
          </a:p>
        </p:txBody>
      </p:sp>
      <p:sp>
        <p:nvSpPr>
          <p:cNvPr id="17414" name="Text Box 6"/>
          <p:cNvSpPr txBox="1">
            <a:spLocks noChangeArrowheads="1"/>
          </p:cNvSpPr>
          <p:nvPr/>
        </p:nvSpPr>
        <p:spPr bwMode="auto">
          <a:xfrm>
            <a:off x="7467600" y="1371600"/>
            <a:ext cx="1752600" cy="16446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50000"/>
              </a:spcBef>
            </a:pPr>
            <a:r>
              <a:rPr lang="en-US" altLang="en-US" sz="1700" b="1">
                <a:solidFill>
                  <a:srgbClr val="3333CC"/>
                </a:solidFill>
              </a:rPr>
              <a:t>The planer is relatively safe with most moving parts completely under cover.</a:t>
            </a:r>
          </a:p>
        </p:txBody>
      </p:sp>
      <p:grpSp>
        <p:nvGrpSpPr>
          <p:cNvPr id="17417" name="Group 9"/>
          <p:cNvGrpSpPr>
            <a:grpSpLocks/>
          </p:cNvGrpSpPr>
          <p:nvPr/>
        </p:nvGrpSpPr>
        <p:grpSpPr bwMode="auto">
          <a:xfrm>
            <a:off x="5181600" y="2590800"/>
            <a:ext cx="1371600" cy="1219200"/>
            <a:chOff x="3264" y="1632"/>
            <a:chExt cx="864" cy="768"/>
          </a:xfrm>
        </p:grpSpPr>
        <p:sp>
          <p:nvSpPr>
            <p:cNvPr id="18441" name="Text Box 7"/>
            <p:cNvSpPr txBox="1">
              <a:spLocks noChangeArrowheads="1"/>
            </p:cNvSpPr>
            <p:nvPr/>
          </p:nvSpPr>
          <p:spPr bwMode="auto">
            <a:xfrm>
              <a:off x="3264" y="1632"/>
              <a:ext cx="864" cy="40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50000"/>
                </a:spcBef>
              </a:pPr>
              <a:r>
                <a:rPr lang="en-US" altLang="en-US" b="1">
                  <a:solidFill>
                    <a:schemeClr val="bg1"/>
                  </a:solidFill>
                </a:rPr>
                <a:t>Infeed rollers</a:t>
              </a:r>
            </a:p>
          </p:txBody>
        </p:sp>
        <p:sp>
          <p:nvSpPr>
            <p:cNvPr id="18442" name="Line 8"/>
            <p:cNvSpPr>
              <a:spLocks noChangeShapeType="1"/>
            </p:cNvSpPr>
            <p:nvPr/>
          </p:nvSpPr>
          <p:spPr bwMode="auto">
            <a:xfrm>
              <a:off x="3648" y="2016"/>
              <a:ext cx="288" cy="384"/>
            </a:xfrm>
            <a:prstGeom prst="line">
              <a:avLst/>
            </a:prstGeom>
            <a:noFill/>
            <a:ln w="50800">
              <a:solidFill>
                <a:schemeClr val="bg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7422" name="Group 14"/>
          <p:cNvGrpSpPr>
            <a:grpSpLocks/>
          </p:cNvGrpSpPr>
          <p:nvPr/>
        </p:nvGrpSpPr>
        <p:grpSpPr bwMode="auto">
          <a:xfrm>
            <a:off x="1414463" y="3990975"/>
            <a:ext cx="2471737" cy="366713"/>
            <a:chOff x="891" y="2514"/>
            <a:chExt cx="1557" cy="231"/>
          </a:xfrm>
        </p:grpSpPr>
        <p:sp>
          <p:nvSpPr>
            <p:cNvPr id="18439" name="Text Box 11"/>
            <p:cNvSpPr txBox="1">
              <a:spLocks noChangeArrowheads="1"/>
            </p:cNvSpPr>
            <p:nvPr/>
          </p:nvSpPr>
          <p:spPr bwMode="auto">
            <a:xfrm>
              <a:off x="891" y="2514"/>
              <a:ext cx="105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50000"/>
                </a:spcBef>
              </a:pPr>
              <a:r>
                <a:rPr lang="en-US" altLang="en-US" b="1">
                  <a:solidFill>
                    <a:schemeClr val="bg1"/>
                  </a:solidFill>
                </a:rPr>
                <a:t>Cutter head</a:t>
              </a:r>
            </a:p>
          </p:txBody>
        </p:sp>
        <p:sp>
          <p:nvSpPr>
            <p:cNvPr id="18440" name="Line 12"/>
            <p:cNvSpPr>
              <a:spLocks noChangeShapeType="1"/>
            </p:cNvSpPr>
            <p:nvPr/>
          </p:nvSpPr>
          <p:spPr bwMode="auto">
            <a:xfrm flipV="1">
              <a:off x="1824" y="2592"/>
              <a:ext cx="624" cy="48"/>
            </a:xfrm>
            <a:prstGeom prst="line">
              <a:avLst/>
            </a:prstGeom>
            <a:noFill/>
            <a:ln w="50800">
              <a:solidFill>
                <a:schemeClr val="bg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17412"/>
                                        </p:tgtEl>
                                        <p:attrNameLst>
                                          <p:attrName>style.visibility</p:attrName>
                                        </p:attrNameLst>
                                      </p:cBhvr>
                                      <p:to>
                                        <p:strVal val="visible"/>
                                      </p:to>
                                    </p:set>
                                    <p:anim calcmode="lin" valueType="num">
                                      <p:cBhvr additive="base">
                                        <p:cTn id="7" dur="500" fill="hold"/>
                                        <p:tgtEl>
                                          <p:spTgt spid="17412"/>
                                        </p:tgtEl>
                                        <p:attrNameLst>
                                          <p:attrName>ppt_x</p:attrName>
                                        </p:attrNameLst>
                                      </p:cBhvr>
                                      <p:tavLst>
                                        <p:tav tm="0">
                                          <p:val>
                                            <p:strVal val="0-#ppt_w/2"/>
                                          </p:val>
                                        </p:tav>
                                        <p:tav tm="100000">
                                          <p:val>
                                            <p:strVal val="#ppt_x"/>
                                          </p:val>
                                        </p:tav>
                                      </p:tavLst>
                                    </p:anim>
                                    <p:anim calcmode="lin" valueType="num">
                                      <p:cBhvr additive="base">
                                        <p:cTn id="8" dur="500" fill="hold"/>
                                        <p:tgtEl>
                                          <p:spTgt spid="17412"/>
                                        </p:tgtEl>
                                        <p:attrNameLst>
                                          <p:attrName>ppt_y</p:attrName>
                                        </p:attrNameLst>
                                      </p:cBhvr>
                                      <p:tavLst>
                                        <p:tav tm="0">
                                          <p:val>
                                            <p:strVal val="#ppt_y"/>
                                          </p:val>
                                        </p:tav>
                                        <p:tav tm="100000">
                                          <p:val>
                                            <p:strVal val="#ppt_y"/>
                                          </p:val>
                                        </p:tav>
                                      </p:tavLst>
                                    </p:anim>
                                  </p:childTnLst>
                                </p:cTn>
                              </p:par>
                              <p:par>
                                <p:cTn id="9" presetID="53" presetClass="entr" presetSubtype="0" fill="hold" grpId="0" nodeType="withEffect">
                                  <p:stCondLst>
                                    <p:cond delay="0"/>
                                  </p:stCondLst>
                                  <p:childTnLst>
                                    <p:set>
                                      <p:cBhvr>
                                        <p:cTn id="10" dur="1" fill="hold">
                                          <p:stCondLst>
                                            <p:cond delay="0"/>
                                          </p:stCondLst>
                                        </p:cTn>
                                        <p:tgtEl>
                                          <p:spTgt spid="17413"/>
                                        </p:tgtEl>
                                        <p:attrNameLst>
                                          <p:attrName>style.visibility</p:attrName>
                                        </p:attrNameLst>
                                      </p:cBhvr>
                                      <p:to>
                                        <p:strVal val="visible"/>
                                      </p:to>
                                    </p:set>
                                    <p:anim calcmode="lin" valueType="num">
                                      <p:cBhvr>
                                        <p:cTn id="11" dur="500" fill="hold"/>
                                        <p:tgtEl>
                                          <p:spTgt spid="17413"/>
                                        </p:tgtEl>
                                        <p:attrNameLst>
                                          <p:attrName>ppt_w</p:attrName>
                                        </p:attrNameLst>
                                      </p:cBhvr>
                                      <p:tavLst>
                                        <p:tav tm="0">
                                          <p:val>
                                            <p:fltVal val="0"/>
                                          </p:val>
                                        </p:tav>
                                        <p:tav tm="100000">
                                          <p:val>
                                            <p:strVal val="#ppt_w"/>
                                          </p:val>
                                        </p:tav>
                                      </p:tavLst>
                                    </p:anim>
                                    <p:anim calcmode="lin" valueType="num">
                                      <p:cBhvr>
                                        <p:cTn id="12" dur="500" fill="hold"/>
                                        <p:tgtEl>
                                          <p:spTgt spid="17413"/>
                                        </p:tgtEl>
                                        <p:attrNameLst>
                                          <p:attrName>ppt_h</p:attrName>
                                        </p:attrNameLst>
                                      </p:cBhvr>
                                      <p:tavLst>
                                        <p:tav tm="0">
                                          <p:val>
                                            <p:fltVal val="0"/>
                                          </p:val>
                                        </p:tav>
                                        <p:tav tm="100000">
                                          <p:val>
                                            <p:strVal val="#ppt_h"/>
                                          </p:val>
                                        </p:tav>
                                      </p:tavLst>
                                    </p:anim>
                                    <p:animEffect transition="in" filter="fade">
                                      <p:cBhvr>
                                        <p:cTn id="13" dur="500"/>
                                        <p:tgtEl>
                                          <p:spTgt spid="17413"/>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7414"/>
                                        </p:tgtEl>
                                        <p:attrNameLst>
                                          <p:attrName>style.visibility</p:attrName>
                                        </p:attrNameLst>
                                      </p:cBhvr>
                                      <p:to>
                                        <p:strVal val="visible"/>
                                      </p:to>
                                    </p:set>
                                    <p:anim calcmode="lin" valueType="num">
                                      <p:cBhvr>
                                        <p:cTn id="18" dur="500" fill="hold"/>
                                        <p:tgtEl>
                                          <p:spTgt spid="17414"/>
                                        </p:tgtEl>
                                        <p:attrNameLst>
                                          <p:attrName>ppt_w</p:attrName>
                                        </p:attrNameLst>
                                      </p:cBhvr>
                                      <p:tavLst>
                                        <p:tav tm="0">
                                          <p:val>
                                            <p:fltVal val="0"/>
                                          </p:val>
                                        </p:tav>
                                        <p:tav tm="100000">
                                          <p:val>
                                            <p:strVal val="#ppt_w"/>
                                          </p:val>
                                        </p:tav>
                                      </p:tavLst>
                                    </p:anim>
                                    <p:anim calcmode="lin" valueType="num">
                                      <p:cBhvr>
                                        <p:cTn id="19" dur="500" fill="hold"/>
                                        <p:tgtEl>
                                          <p:spTgt spid="17414"/>
                                        </p:tgtEl>
                                        <p:attrNameLst>
                                          <p:attrName>ppt_h</p:attrName>
                                        </p:attrNameLst>
                                      </p:cBhvr>
                                      <p:tavLst>
                                        <p:tav tm="0">
                                          <p:val>
                                            <p:fltVal val="0"/>
                                          </p:val>
                                        </p:tav>
                                        <p:tav tm="100000">
                                          <p:val>
                                            <p:strVal val="#ppt_h"/>
                                          </p:val>
                                        </p:tav>
                                      </p:tavLst>
                                    </p:anim>
                                    <p:animEffect transition="in" filter="fade">
                                      <p:cBhvr>
                                        <p:cTn id="20" dur="500"/>
                                        <p:tgtEl>
                                          <p:spTgt spid="1741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0" fill="hold" nodeType="clickEffect">
                                  <p:stCondLst>
                                    <p:cond delay="0"/>
                                  </p:stCondLst>
                                  <p:childTnLst>
                                    <p:set>
                                      <p:cBhvr>
                                        <p:cTn id="24" dur="1" fill="hold">
                                          <p:stCondLst>
                                            <p:cond delay="0"/>
                                          </p:stCondLst>
                                        </p:cTn>
                                        <p:tgtEl>
                                          <p:spTgt spid="17417"/>
                                        </p:tgtEl>
                                        <p:attrNameLst>
                                          <p:attrName>style.visibility</p:attrName>
                                        </p:attrNameLst>
                                      </p:cBhvr>
                                      <p:to>
                                        <p:strVal val="visible"/>
                                      </p:to>
                                    </p:set>
                                    <p:anim calcmode="lin" valueType="num">
                                      <p:cBhvr>
                                        <p:cTn id="25" dur="500" fill="hold"/>
                                        <p:tgtEl>
                                          <p:spTgt spid="17417"/>
                                        </p:tgtEl>
                                        <p:attrNameLst>
                                          <p:attrName>ppt_w</p:attrName>
                                        </p:attrNameLst>
                                      </p:cBhvr>
                                      <p:tavLst>
                                        <p:tav tm="0">
                                          <p:val>
                                            <p:fltVal val="0"/>
                                          </p:val>
                                        </p:tav>
                                        <p:tav tm="100000">
                                          <p:val>
                                            <p:strVal val="#ppt_w"/>
                                          </p:val>
                                        </p:tav>
                                      </p:tavLst>
                                    </p:anim>
                                    <p:anim calcmode="lin" valueType="num">
                                      <p:cBhvr>
                                        <p:cTn id="26" dur="500" fill="hold"/>
                                        <p:tgtEl>
                                          <p:spTgt spid="17417"/>
                                        </p:tgtEl>
                                        <p:attrNameLst>
                                          <p:attrName>ppt_h</p:attrName>
                                        </p:attrNameLst>
                                      </p:cBhvr>
                                      <p:tavLst>
                                        <p:tav tm="0">
                                          <p:val>
                                            <p:fltVal val="0"/>
                                          </p:val>
                                        </p:tav>
                                        <p:tav tm="100000">
                                          <p:val>
                                            <p:strVal val="#ppt_h"/>
                                          </p:val>
                                        </p:tav>
                                      </p:tavLst>
                                    </p:anim>
                                    <p:animEffect transition="in" filter="fade">
                                      <p:cBhvr>
                                        <p:cTn id="27" dur="500"/>
                                        <p:tgtEl>
                                          <p:spTgt spid="1741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3" presetClass="entr" presetSubtype="0" fill="hold" nodeType="clickEffect">
                                  <p:stCondLst>
                                    <p:cond delay="0"/>
                                  </p:stCondLst>
                                  <p:childTnLst>
                                    <p:set>
                                      <p:cBhvr>
                                        <p:cTn id="31" dur="1" fill="hold">
                                          <p:stCondLst>
                                            <p:cond delay="0"/>
                                          </p:stCondLst>
                                        </p:cTn>
                                        <p:tgtEl>
                                          <p:spTgt spid="17422"/>
                                        </p:tgtEl>
                                        <p:attrNameLst>
                                          <p:attrName>style.visibility</p:attrName>
                                        </p:attrNameLst>
                                      </p:cBhvr>
                                      <p:to>
                                        <p:strVal val="visible"/>
                                      </p:to>
                                    </p:set>
                                    <p:anim calcmode="lin" valueType="num">
                                      <p:cBhvr>
                                        <p:cTn id="32" dur="500" fill="hold"/>
                                        <p:tgtEl>
                                          <p:spTgt spid="17422"/>
                                        </p:tgtEl>
                                        <p:attrNameLst>
                                          <p:attrName>ppt_w</p:attrName>
                                        </p:attrNameLst>
                                      </p:cBhvr>
                                      <p:tavLst>
                                        <p:tav tm="0">
                                          <p:val>
                                            <p:fltVal val="0"/>
                                          </p:val>
                                        </p:tav>
                                        <p:tav tm="100000">
                                          <p:val>
                                            <p:strVal val="#ppt_w"/>
                                          </p:val>
                                        </p:tav>
                                      </p:tavLst>
                                    </p:anim>
                                    <p:anim calcmode="lin" valueType="num">
                                      <p:cBhvr>
                                        <p:cTn id="33" dur="500" fill="hold"/>
                                        <p:tgtEl>
                                          <p:spTgt spid="17422"/>
                                        </p:tgtEl>
                                        <p:attrNameLst>
                                          <p:attrName>ppt_h</p:attrName>
                                        </p:attrNameLst>
                                      </p:cBhvr>
                                      <p:tavLst>
                                        <p:tav tm="0">
                                          <p:val>
                                            <p:fltVal val="0"/>
                                          </p:val>
                                        </p:tav>
                                        <p:tav tm="100000">
                                          <p:val>
                                            <p:strVal val="#ppt_h"/>
                                          </p:val>
                                        </p:tav>
                                      </p:tavLst>
                                    </p:anim>
                                    <p:animEffect transition="in" filter="fade">
                                      <p:cBhvr>
                                        <p:cTn id="34" dur="500"/>
                                        <p:tgtEl>
                                          <p:spTgt spid="174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P spid="174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6891338" y="2590800"/>
            <a:ext cx="2286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50000"/>
              </a:spcBef>
            </a:pPr>
            <a:r>
              <a:rPr lang="en-US" altLang="en-US" b="1">
                <a:solidFill>
                  <a:srgbClr val="FFFFFF"/>
                </a:solidFill>
                <a:latin typeface="Arial" charset="0"/>
              </a:rPr>
              <a:t>INFEED TABLE</a:t>
            </a:r>
          </a:p>
        </p:txBody>
      </p:sp>
      <p:grpSp>
        <p:nvGrpSpPr>
          <p:cNvPr id="19459" name="Group 3"/>
          <p:cNvGrpSpPr>
            <a:grpSpLocks/>
          </p:cNvGrpSpPr>
          <p:nvPr/>
        </p:nvGrpSpPr>
        <p:grpSpPr bwMode="auto">
          <a:xfrm>
            <a:off x="6400800" y="3019425"/>
            <a:ext cx="1524000" cy="1524000"/>
            <a:chOff x="4272" y="2112"/>
            <a:chExt cx="960" cy="960"/>
          </a:xfrm>
        </p:grpSpPr>
        <p:sp>
          <p:nvSpPr>
            <p:cNvPr id="19716" name="Oval 4"/>
            <p:cNvSpPr>
              <a:spLocks noChangeArrowheads="1"/>
            </p:cNvSpPr>
            <p:nvPr/>
          </p:nvSpPr>
          <p:spPr bwMode="auto">
            <a:xfrm>
              <a:off x="4272" y="2112"/>
              <a:ext cx="960" cy="960"/>
            </a:xfrm>
            <a:prstGeom prst="ellipse">
              <a:avLst/>
            </a:prstGeom>
            <a:solidFill>
              <a:srgbClr val="EAEAEA"/>
            </a:solidFill>
            <a:ln w="44450">
              <a:solidFill>
                <a:schemeClr val="tx1"/>
              </a:solidFill>
              <a:prstDash val="sysDot"/>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2" name="Oval 5"/>
            <p:cNvSpPr>
              <a:spLocks noChangeArrowheads="1"/>
            </p:cNvSpPr>
            <p:nvPr/>
          </p:nvSpPr>
          <p:spPr bwMode="auto">
            <a:xfrm>
              <a:off x="4608" y="2784"/>
              <a:ext cx="48" cy="48"/>
            </a:xfrm>
            <a:prstGeom prst="ellipse">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grpSp>
      <p:grpSp>
        <p:nvGrpSpPr>
          <p:cNvPr id="19462" name="Group 6"/>
          <p:cNvGrpSpPr>
            <a:grpSpLocks/>
          </p:cNvGrpSpPr>
          <p:nvPr/>
        </p:nvGrpSpPr>
        <p:grpSpPr bwMode="auto">
          <a:xfrm>
            <a:off x="6657975" y="3290888"/>
            <a:ext cx="990600" cy="990600"/>
            <a:chOff x="1056" y="2055"/>
            <a:chExt cx="624" cy="624"/>
          </a:xfrm>
        </p:grpSpPr>
        <p:sp>
          <p:nvSpPr>
            <p:cNvPr id="3" name="Oval 7"/>
            <p:cNvSpPr>
              <a:spLocks noChangeArrowheads="1"/>
            </p:cNvSpPr>
            <p:nvPr/>
          </p:nvSpPr>
          <p:spPr bwMode="auto">
            <a:xfrm>
              <a:off x="1056" y="2055"/>
              <a:ext cx="624" cy="624"/>
            </a:xfrm>
            <a:prstGeom prst="ellipse">
              <a:avLst/>
            </a:prstGeom>
            <a:solidFill>
              <a:srgbClr val="C0C0C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grpSp>
          <p:nvGrpSpPr>
            <p:cNvPr id="19705" name="Group 8"/>
            <p:cNvGrpSpPr>
              <a:grpSpLocks/>
            </p:cNvGrpSpPr>
            <p:nvPr/>
          </p:nvGrpSpPr>
          <p:grpSpPr bwMode="auto">
            <a:xfrm>
              <a:off x="1062" y="2056"/>
              <a:ext cx="610" cy="618"/>
              <a:chOff x="1062" y="2056"/>
              <a:chExt cx="610" cy="618"/>
            </a:xfrm>
          </p:grpSpPr>
          <p:sp>
            <p:nvSpPr>
              <p:cNvPr id="19706" name="Oval 9"/>
              <p:cNvSpPr>
                <a:spLocks noChangeArrowheads="1"/>
              </p:cNvSpPr>
              <p:nvPr/>
            </p:nvSpPr>
            <p:spPr bwMode="auto">
              <a:xfrm>
                <a:off x="1078" y="2197"/>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707" name="Oval 10"/>
              <p:cNvSpPr>
                <a:spLocks noChangeArrowheads="1"/>
              </p:cNvSpPr>
              <p:nvPr/>
            </p:nvSpPr>
            <p:spPr bwMode="auto">
              <a:xfrm>
                <a:off x="1448" y="2110"/>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708" name="Oval 11"/>
              <p:cNvSpPr>
                <a:spLocks noChangeArrowheads="1"/>
              </p:cNvSpPr>
              <p:nvPr/>
            </p:nvSpPr>
            <p:spPr bwMode="auto">
              <a:xfrm>
                <a:off x="1528" y="2234"/>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709" name="Oval 12"/>
              <p:cNvSpPr>
                <a:spLocks noChangeArrowheads="1"/>
              </p:cNvSpPr>
              <p:nvPr/>
            </p:nvSpPr>
            <p:spPr bwMode="auto">
              <a:xfrm>
                <a:off x="1138" y="2472"/>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710" name="Oval 13"/>
              <p:cNvSpPr>
                <a:spLocks noChangeArrowheads="1"/>
              </p:cNvSpPr>
              <p:nvPr/>
            </p:nvSpPr>
            <p:spPr bwMode="auto">
              <a:xfrm>
                <a:off x="1062" y="2344"/>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711" name="Oval 14"/>
              <p:cNvSpPr>
                <a:spLocks noChangeArrowheads="1"/>
              </p:cNvSpPr>
              <p:nvPr/>
            </p:nvSpPr>
            <p:spPr bwMode="auto">
              <a:xfrm>
                <a:off x="1172" y="2088"/>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712" name="Oval 15"/>
              <p:cNvSpPr>
                <a:spLocks noChangeArrowheads="1"/>
              </p:cNvSpPr>
              <p:nvPr/>
            </p:nvSpPr>
            <p:spPr bwMode="auto">
              <a:xfrm>
                <a:off x="1312" y="2056"/>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713" name="Oval 16"/>
              <p:cNvSpPr>
                <a:spLocks noChangeArrowheads="1"/>
              </p:cNvSpPr>
              <p:nvPr/>
            </p:nvSpPr>
            <p:spPr bwMode="auto">
              <a:xfrm>
                <a:off x="1276" y="2530"/>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714" name="Oval 17"/>
              <p:cNvSpPr>
                <a:spLocks noChangeArrowheads="1"/>
              </p:cNvSpPr>
              <p:nvPr/>
            </p:nvSpPr>
            <p:spPr bwMode="auto">
              <a:xfrm>
                <a:off x="1422" y="2498"/>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715" name="Oval 18"/>
              <p:cNvSpPr>
                <a:spLocks noChangeArrowheads="1"/>
              </p:cNvSpPr>
              <p:nvPr/>
            </p:nvSpPr>
            <p:spPr bwMode="auto">
              <a:xfrm>
                <a:off x="1516" y="2382"/>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grpSp>
      </p:grpSp>
      <p:sp>
        <p:nvSpPr>
          <p:cNvPr id="19475" name="Rectangle 19"/>
          <p:cNvSpPr>
            <a:spLocks noChangeArrowheads="1"/>
          </p:cNvSpPr>
          <p:nvPr/>
        </p:nvSpPr>
        <p:spPr bwMode="auto">
          <a:xfrm>
            <a:off x="6372225" y="2819400"/>
            <a:ext cx="1676400" cy="1905000"/>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grpSp>
        <p:nvGrpSpPr>
          <p:cNvPr id="19476" name="Group 20"/>
          <p:cNvGrpSpPr>
            <a:grpSpLocks/>
          </p:cNvGrpSpPr>
          <p:nvPr/>
        </p:nvGrpSpPr>
        <p:grpSpPr bwMode="auto">
          <a:xfrm>
            <a:off x="5411788" y="1889125"/>
            <a:ext cx="989012" cy="2563813"/>
            <a:chOff x="3380" y="1240"/>
            <a:chExt cx="623" cy="1615"/>
          </a:xfrm>
        </p:grpSpPr>
        <p:pic>
          <p:nvPicPr>
            <p:cNvPr id="19702" name="Picture 21" descr="chipper"/>
            <p:cNvPicPr>
              <a:picLocks noChangeAspect="1" noChangeArrowheads="1"/>
            </p:cNvPicPr>
            <p:nvPr/>
          </p:nvPicPr>
          <p:blipFill>
            <a:blip r:embed="rId2" cstate="email">
              <a:extLst>
                <a:ext uri="{28A0092B-C50C-407E-A947-70E740481C1C}">
                  <a14:useLocalDpi xmlns="" xmlns:a14="http://schemas.microsoft.com/office/drawing/2010/main" val="0"/>
                </a:ext>
              </a:extLst>
            </a:blip>
            <a:srcRect/>
            <a:stretch>
              <a:fillRect/>
            </a:stretch>
          </p:blipFill>
          <p:spPr bwMode="auto">
            <a:xfrm rot="882896" flipH="1">
              <a:off x="3380" y="1240"/>
              <a:ext cx="623" cy="16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9703" name="Rectangle 22"/>
            <p:cNvSpPr>
              <a:spLocks noChangeArrowheads="1"/>
            </p:cNvSpPr>
            <p:nvPr/>
          </p:nvSpPr>
          <p:spPr bwMode="auto">
            <a:xfrm>
              <a:off x="3552" y="1248"/>
              <a:ext cx="384" cy="288"/>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grpSp>
      <p:grpSp>
        <p:nvGrpSpPr>
          <p:cNvPr id="19479" name="Group 23"/>
          <p:cNvGrpSpPr>
            <a:grpSpLocks/>
          </p:cNvGrpSpPr>
          <p:nvPr/>
        </p:nvGrpSpPr>
        <p:grpSpPr bwMode="auto">
          <a:xfrm>
            <a:off x="5430838" y="2079625"/>
            <a:ext cx="989012" cy="2563813"/>
            <a:chOff x="3380" y="1240"/>
            <a:chExt cx="623" cy="1615"/>
          </a:xfrm>
        </p:grpSpPr>
        <p:pic>
          <p:nvPicPr>
            <p:cNvPr id="4" name="Picture 24" descr="chipper"/>
            <p:cNvPicPr>
              <a:picLocks noChangeAspect="1" noChangeArrowheads="1"/>
            </p:cNvPicPr>
            <p:nvPr/>
          </p:nvPicPr>
          <p:blipFill>
            <a:blip r:embed="rId2" cstate="email">
              <a:extLst>
                <a:ext uri="{28A0092B-C50C-407E-A947-70E740481C1C}">
                  <a14:useLocalDpi xmlns="" xmlns:a14="http://schemas.microsoft.com/office/drawing/2010/main" val="0"/>
                </a:ext>
              </a:extLst>
            </a:blip>
            <a:srcRect/>
            <a:stretch>
              <a:fillRect/>
            </a:stretch>
          </p:blipFill>
          <p:spPr bwMode="auto">
            <a:xfrm rot="882896" flipH="1">
              <a:off x="3380" y="1240"/>
              <a:ext cx="623" cy="16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ctangle 25"/>
            <p:cNvSpPr>
              <a:spLocks noChangeArrowheads="1"/>
            </p:cNvSpPr>
            <p:nvPr/>
          </p:nvSpPr>
          <p:spPr bwMode="auto">
            <a:xfrm>
              <a:off x="3552" y="1248"/>
              <a:ext cx="384" cy="288"/>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grpSp>
      <p:grpSp>
        <p:nvGrpSpPr>
          <p:cNvPr id="19482" name="Group 26"/>
          <p:cNvGrpSpPr>
            <a:grpSpLocks/>
          </p:cNvGrpSpPr>
          <p:nvPr/>
        </p:nvGrpSpPr>
        <p:grpSpPr bwMode="auto">
          <a:xfrm>
            <a:off x="-8305800" y="4343400"/>
            <a:ext cx="8001000" cy="457200"/>
            <a:chOff x="-4416" y="2736"/>
            <a:chExt cx="5040" cy="288"/>
          </a:xfrm>
        </p:grpSpPr>
        <p:sp>
          <p:nvSpPr>
            <p:cNvPr id="19698" name="Rectangle 27"/>
            <p:cNvSpPr>
              <a:spLocks noChangeArrowheads="1"/>
            </p:cNvSpPr>
            <p:nvPr/>
          </p:nvSpPr>
          <p:spPr bwMode="auto">
            <a:xfrm>
              <a:off x="-3984" y="2736"/>
              <a:ext cx="3936" cy="288"/>
            </a:xfrm>
            <a:prstGeom prst="rect">
              <a:avLst/>
            </a:prstGeom>
            <a:solidFill>
              <a:srgbClr val="99330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6" name="Rectangle 28"/>
            <p:cNvSpPr>
              <a:spLocks noChangeArrowheads="1"/>
            </p:cNvSpPr>
            <p:nvPr/>
          </p:nvSpPr>
          <p:spPr bwMode="auto">
            <a:xfrm>
              <a:off x="-4416" y="2925"/>
              <a:ext cx="5040" cy="96"/>
            </a:xfrm>
            <a:prstGeom prst="rect">
              <a:avLst/>
            </a:prstGeom>
            <a:solidFill>
              <a:srgbClr val="5A00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grpSp>
      <p:sp>
        <p:nvSpPr>
          <p:cNvPr id="19485" name="Rectangle 29"/>
          <p:cNvSpPr>
            <a:spLocks noChangeArrowheads="1"/>
          </p:cNvSpPr>
          <p:nvPr/>
        </p:nvSpPr>
        <p:spPr bwMode="auto">
          <a:xfrm>
            <a:off x="-6324600" y="4343400"/>
            <a:ext cx="6248400" cy="457200"/>
          </a:xfrm>
          <a:prstGeom prst="rect">
            <a:avLst/>
          </a:prstGeom>
          <a:solidFill>
            <a:srgbClr val="99330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466" name="Rectangle 30"/>
          <p:cNvSpPr>
            <a:spLocks noChangeArrowheads="1"/>
          </p:cNvSpPr>
          <p:nvPr/>
        </p:nvSpPr>
        <p:spPr bwMode="auto">
          <a:xfrm>
            <a:off x="-228600" y="3629025"/>
            <a:ext cx="4910138" cy="914400"/>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grpSp>
        <p:nvGrpSpPr>
          <p:cNvPr id="19467" name="Group 31"/>
          <p:cNvGrpSpPr>
            <a:grpSpLocks/>
          </p:cNvGrpSpPr>
          <p:nvPr/>
        </p:nvGrpSpPr>
        <p:grpSpPr bwMode="auto">
          <a:xfrm>
            <a:off x="1252538" y="2236788"/>
            <a:ext cx="4495800" cy="2289175"/>
            <a:chOff x="624" y="382"/>
            <a:chExt cx="2832" cy="1442"/>
          </a:xfrm>
        </p:grpSpPr>
        <p:sp>
          <p:nvSpPr>
            <p:cNvPr id="19696" name="Rectangle 32"/>
            <p:cNvSpPr>
              <a:spLocks noChangeArrowheads="1"/>
            </p:cNvSpPr>
            <p:nvPr/>
          </p:nvSpPr>
          <p:spPr bwMode="auto">
            <a:xfrm>
              <a:off x="624" y="382"/>
              <a:ext cx="2160" cy="336"/>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97" name="Oval 33"/>
            <p:cNvSpPr>
              <a:spLocks noChangeArrowheads="1"/>
            </p:cNvSpPr>
            <p:nvPr/>
          </p:nvSpPr>
          <p:spPr bwMode="auto">
            <a:xfrm>
              <a:off x="2064" y="384"/>
              <a:ext cx="1392" cy="1440"/>
            </a:xfrm>
            <a:prstGeom prst="ellipse">
              <a:avLst/>
            </a:prstGeom>
            <a:solidFill>
              <a:schemeClr val="bg1"/>
            </a:solidFill>
            <a:ln w="25400">
              <a:solidFill>
                <a:schemeClr val="bg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grpSp>
      <p:grpSp>
        <p:nvGrpSpPr>
          <p:cNvPr id="19490" name="Group 34"/>
          <p:cNvGrpSpPr>
            <a:grpSpLocks/>
          </p:cNvGrpSpPr>
          <p:nvPr/>
        </p:nvGrpSpPr>
        <p:grpSpPr bwMode="auto">
          <a:xfrm flipH="1">
            <a:off x="3186113" y="1857375"/>
            <a:ext cx="2971800" cy="2971800"/>
            <a:chOff x="1842" y="1506"/>
            <a:chExt cx="1872" cy="1872"/>
          </a:xfrm>
        </p:grpSpPr>
        <p:sp>
          <p:nvSpPr>
            <p:cNvPr id="7" name="Oval 35"/>
            <p:cNvSpPr>
              <a:spLocks noChangeArrowheads="1"/>
            </p:cNvSpPr>
            <p:nvPr/>
          </p:nvSpPr>
          <p:spPr bwMode="auto">
            <a:xfrm>
              <a:off x="2181" y="1842"/>
              <a:ext cx="1200" cy="1200"/>
            </a:xfrm>
            <a:prstGeom prst="ellipse">
              <a:avLst/>
            </a:prstGeom>
            <a:solidFill>
              <a:srgbClr val="C0C0C0">
                <a:alpha val="25098"/>
              </a:srgbClr>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grpSp>
          <p:nvGrpSpPr>
            <p:cNvPr id="8" name="Group 36"/>
            <p:cNvGrpSpPr>
              <a:grpSpLocks/>
            </p:cNvGrpSpPr>
            <p:nvPr/>
          </p:nvGrpSpPr>
          <p:grpSpPr bwMode="auto">
            <a:xfrm rot="8289621" flipH="1">
              <a:off x="2613" y="1842"/>
              <a:ext cx="432" cy="48"/>
              <a:chOff x="3168" y="1584"/>
              <a:chExt cx="432" cy="48"/>
            </a:xfrm>
          </p:grpSpPr>
          <p:sp>
            <p:nvSpPr>
              <p:cNvPr id="9" name="Rectangle 37"/>
              <p:cNvSpPr>
                <a:spLocks noChangeArrowheads="1"/>
              </p:cNvSpPr>
              <p:nvPr/>
            </p:nvSpPr>
            <p:spPr bwMode="auto">
              <a:xfrm>
                <a:off x="3168" y="1584"/>
                <a:ext cx="432" cy="48"/>
              </a:xfrm>
              <a:prstGeom prst="rect">
                <a:avLst/>
              </a:prstGeom>
              <a:solidFill>
                <a:srgbClr val="80808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0" name="AutoShape 38"/>
              <p:cNvSpPr>
                <a:spLocks noChangeArrowheads="1"/>
              </p:cNvSpPr>
              <p:nvPr/>
            </p:nvSpPr>
            <p:spPr bwMode="auto">
              <a:xfrm flipH="1">
                <a:off x="3504" y="1584"/>
                <a:ext cx="96" cy="48"/>
              </a:xfrm>
              <a:prstGeom prst="rtTriangle">
                <a:avLst/>
              </a:prstGeom>
              <a:solidFill>
                <a:schemeClr val="bg1"/>
              </a:solidFill>
              <a:ln w="34925">
                <a:solidFill>
                  <a:schemeClr val="bg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1" name="Line 39"/>
              <p:cNvSpPr>
                <a:spLocks noChangeShapeType="1"/>
              </p:cNvSpPr>
              <p:nvPr/>
            </p:nvSpPr>
            <p:spPr bwMode="auto">
              <a:xfrm flipV="1">
                <a:off x="3478" y="1584"/>
                <a:ext cx="96" cy="4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 name="Group 40"/>
            <p:cNvGrpSpPr>
              <a:grpSpLocks/>
            </p:cNvGrpSpPr>
            <p:nvPr/>
          </p:nvGrpSpPr>
          <p:grpSpPr bwMode="auto">
            <a:xfrm rot="16655974" flipH="1">
              <a:off x="2997" y="2793"/>
              <a:ext cx="432" cy="48"/>
              <a:chOff x="3168" y="1584"/>
              <a:chExt cx="432" cy="48"/>
            </a:xfrm>
          </p:grpSpPr>
          <p:sp>
            <p:nvSpPr>
              <p:cNvPr id="13" name="Rectangle 41"/>
              <p:cNvSpPr>
                <a:spLocks noChangeArrowheads="1"/>
              </p:cNvSpPr>
              <p:nvPr/>
            </p:nvSpPr>
            <p:spPr bwMode="auto">
              <a:xfrm>
                <a:off x="3168" y="1584"/>
                <a:ext cx="432" cy="48"/>
              </a:xfrm>
              <a:prstGeom prst="rect">
                <a:avLst/>
              </a:prstGeom>
              <a:solidFill>
                <a:srgbClr val="80808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4" name="AutoShape 42"/>
              <p:cNvSpPr>
                <a:spLocks noChangeArrowheads="1"/>
              </p:cNvSpPr>
              <p:nvPr/>
            </p:nvSpPr>
            <p:spPr bwMode="auto">
              <a:xfrm flipH="1">
                <a:off x="3504" y="1584"/>
                <a:ext cx="96" cy="48"/>
              </a:xfrm>
              <a:prstGeom prst="rtTriangle">
                <a:avLst/>
              </a:prstGeom>
              <a:solidFill>
                <a:schemeClr val="bg1"/>
              </a:solidFill>
              <a:ln w="34925">
                <a:solidFill>
                  <a:schemeClr val="bg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5" name="Line 43"/>
              <p:cNvSpPr>
                <a:spLocks noChangeShapeType="1"/>
              </p:cNvSpPr>
              <p:nvPr/>
            </p:nvSpPr>
            <p:spPr bwMode="auto">
              <a:xfrm flipV="1">
                <a:off x="3478" y="1584"/>
                <a:ext cx="96" cy="4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6" name="Group 44"/>
            <p:cNvGrpSpPr>
              <a:grpSpLocks/>
            </p:cNvGrpSpPr>
            <p:nvPr/>
          </p:nvGrpSpPr>
          <p:grpSpPr bwMode="auto">
            <a:xfrm rot="1635025" flipH="1">
              <a:off x="2031" y="2631"/>
              <a:ext cx="432" cy="48"/>
              <a:chOff x="3168" y="1584"/>
              <a:chExt cx="432" cy="48"/>
            </a:xfrm>
          </p:grpSpPr>
          <p:sp>
            <p:nvSpPr>
              <p:cNvPr id="17" name="Rectangle 45"/>
              <p:cNvSpPr>
                <a:spLocks noChangeArrowheads="1"/>
              </p:cNvSpPr>
              <p:nvPr/>
            </p:nvSpPr>
            <p:spPr bwMode="auto">
              <a:xfrm>
                <a:off x="3168" y="1584"/>
                <a:ext cx="432" cy="48"/>
              </a:xfrm>
              <a:prstGeom prst="rect">
                <a:avLst/>
              </a:prstGeom>
              <a:solidFill>
                <a:srgbClr val="80808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8" name="AutoShape 46"/>
              <p:cNvSpPr>
                <a:spLocks noChangeArrowheads="1"/>
              </p:cNvSpPr>
              <p:nvPr/>
            </p:nvSpPr>
            <p:spPr bwMode="auto">
              <a:xfrm flipH="1">
                <a:off x="3504" y="1584"/>
                <a:ext cx="96" cy="48"/>
              </a:xfrm>
              <a:prstGeom prst="rtTriangle">
                <a:avLst/>
              </a:prstGeom>
              <a:solidFill>
                <a:schemeClr val="bg1"/>
              </a:solidFill>
              <a:ln w="34925">
                <a:solidFill>
                  <a:schemeClr val="bg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 name="Line 47"/>
              <p:cNvSpPr>
                <a:spLocks noChangeShapeType="1"/>
              </p:cNvSpPr>
              <p:nvPr/>
            </p:nvSpPr>
            <p:spPr bwMode="auto">
              <a:xfrm flipV="1">
                <a:off x="3478" y="1584"/>
                <a:ext cx="96" cy="4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 name="Oval 48"/>
            <p:cNvSpPr>
              <a:spLocks noChangeArrowheads="1"/>
            </p:cNvSpPr>
            <p:nvPr/>
          </p:nvSpPr>
          <p:spPr bwMode="auto">
            <a:xfrm>
              <a:off x="1842" y="1506"/>
              <a:ext cx="1872" cy="1872"/>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grpSp>
      <p:sp>
        <p:nvSpPr>
          <p:cNvPr id="19469" name="Line 49"/>
          <p:cNvSpPr>
            <a:spLocks noChangeShapeType="1"/>
          </p:cNvSpPr>
          <p:nvPr/>
        </p:nvSpPr>
        <p:spPr bwMode="auto">
          <a:xfrm flipV="1">
            <a:off x="4833938" y="2133600"/>
            <a:ext cx="804862" cy="137160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70" name="Line 50"/>
          <p:cNvSpPr>
            <a:spLocks noChangeShapeType="1"/>
          </p:cNvSpPr>
          <p:nvPr/>
        </p:nvSpPr>
        <p:spPr bwMode="auto">
          <a:xfrm flipV="1">
            <a:off x="4529138" y="1752600"/>
            <a:ext cx="576262" cy="1476375"/>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07" name="Oval 51"/>
          <p:cNvSpPr>
            <a:spLocks noChangeArrowheads="1"/>
          </p:cNvSpPr>
          <p:nvPr/>
        </p:nvSpPr>
        <p:spPr bwMode="auto">
          <a:xfrm>
            <a:off x="4452938" y="3133725"/>
            <a:ext cx="457200" cy="457200"/>
          </a:xfrm>
          <a:prstGeom prst="ellipse">
            <a:avLst/>
          </a:prstGeom>
          <a:solidFill>
            <a:srgbClr val="FF660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grpSp>
        <p:nvGrpSpPr>
          <p:cNvPr id="19508" name="Group 52"/>
          <p:cNvGrpSpPr>
            <a:grpSpLocks/>
          </p:cNvGrpSpPr>
          <p:nvPr/>
        </p:nvGrpSpPr>
        <p:grpSpPr bwMode="auto">
          <a:xfrm>
            <a:off x="5029200" y="1600200"/>
            <a:ext cx="685800" cy="685800"/>
            <a:chOff x="3496" y="2736"/>
            <a:chExt cx="432" cy="432"/>
          </a:xfrm>
        </p:grpSpPr>
        <p:sp>
          <p:nvSpPr>
            <p:cNvPr id="19675" name="Oval 53"/>
            <p:cNvSpPr>
              <a:spLocks noChangeArrowheads="1"/>
            </p:cNvSpPr>
            <p:nvPr/>
          </p:nvSpPr>
          <p:spPr bwMode="auto">
            <a:xfrm>
              <a:off x="3496" y="2736"/>
              <a:ext cx="432" cy="432"/>
            </a:xfrm>
            <a:prstGeom prst="ellipse">
              <a:avLst/>
            </a:prstGeom>
            <a:solidFill>
              <a:srgbClr val="FF660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76" name="Oval 54"/>
            <p:cNvSpPr>
              <a:spLocks noChangeArrowheads="1"/>
            </p:cNvSpPr>
            <p:nvPr/>
          </p:nvSpPr>
          <p:spPr bwMode="auto">
            <a:xfrm>
              <a:off x="3664" y="2904"/>
              <a:ext cx="96" cy="96"/>
            </a:xfrm>
            <a:prstGeom prst="ellipse">
              <a:avLst/>
            </a:prstGeom>
            <a:solidFill>
              <a:schemeClr val="tx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21" name="Oval 55"/>
            <p:cNvSpPr>
              <a:spLocks noChangeArrowheads="1"/>
            </p:cNvSpPr>
            <p:nvPr/>
          </p:nvSpPr>
          <p:spPr bwMode="auto">
            <a:xfrm>
              <a:off x="3728" y="3008"/>
              <a:ext cx="96" cy="96"/>
            </a:xfrm>
            <a:prstGeom prst="ellipse">
              <a:avLst/>
            </a:prstGeom>
            <a:solidFill>
              <a:schemeClr val="tx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78" name="Oval 56"/>
            <p:cNvSpPr>
              <a:spLocks noChangeArrowheads="1"/>
            </p:cNvSpPr>
            <p:nvPr/>
          </p:nvSpPr>
          <p:spPr bwMode="auto">
            <a:xfrm>
              <a:off x="3696" y="2784"/>
              <a:ext cx="96" cy="96"/>
            </a:xfrm>
            <a:prstGeom prst="ellipse">
              <a:avLst/>
            </a:prstGeom>
            <a:solidFill>
              <a:schemeClr val="tx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79" name="Oval 57"/>
            <p:cNvSpPr>
              <a:spLocks noChangeArrowheads="1"/>
            </p:cNvSpPr>
            <p:nvPr/>
          </p:nvSpPr>
          <p:spPr bwMode="auto">
            <a:xfrm>
              <a:off x="3584" y="2984"/>
              <a:ext cx="96" cy="96"/>
            </a:xfrm>
            <a:prstGeom prst="ellipse">
              <a:avLst/>
            </a:prstGeom>
            <a:solidFill>
              <a:schemeClr val="tx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22" name="Oval 58"/>
            <p:cNvSpPr>
              <a:spLocks noChangeArrowheads="1"/>
            </p:cNvSpPr>
            <p:nvPr/>
          </p:nvSpPr>
          <p:spPr bwMode="auto">
            <a:xfrm>
              <a:off x="3568" y="2848"/>
              <a:ext cx="96" cy="96"/>
            </a:xfrm>
            <a:prstGeom prst="ellipse">
              <a:avLst/>
            </a:prstGeom>
            <a:solidFill>
              <a:schemeClr val="tx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23" name="Oval 59"/>
            <p:cNvSpPr>
              <a:spLocks noChangeArrowheads="1"/>
            </p:cNvSpPr>
            <p:nvPr/>
          </p:nvSpPr>
          <p:spPr bwMode="auto">
            <a:xfrm>
              <a:off x="3784" y="2888"/>
              <a:ext cx="96" cy="96"/>
            </a:xfrm>
            <a:prstGeom prst="ellipse">
              <a:avLst/>
            </a:prstGeom>
            <a:solidFill>
              <a:schemeClr val="tx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grpSp>
      <p:sp>
        <p:nvSpPr>
          <p:cNvPr id="19473" name="Text Box 60"/>
          <p:cNvSpPr txBox="1">
            <a:spLocks noChangeArrowheads="1"/>
          </p:cNvSpPr>
          <p:nvPr/>
        </p:nvSpPr>
        <p:spPr bwMode="auto">
          <a:xfrm>
            <a:off x="490538" y="2590800"/>
            <a:ext cx="2286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50000"/>
              </a:spcBef>
            </a:pPr>
            <a:r>
              <a:rPr lang="en-US" altLang="en-US" b="1">
                <a:solidFill>
                  <a:srgbClr val="FFFFFF"/>
                </a:solidFill>
                <a:latin typeface="Arial" charset="0"/>
              </a:rPr>
              <a:t>OUTFEED TABLE</a:t>
            </a:r>
          </a:p>
        </p:txBody>
      </p:sp>
      <p:grpSp>
        <p:nvGrpSpPr>
          <p:cNvPr id="19517" name="Group 61"/>
          <p:cNvGrpSpPr>
            <a:grpSpLocks/>
          </p:cNvGrpSpPr>
          <p:nvPr/>
        </p:nvGrpSpPr>
        <p:grpSpPr bwMode="auto">
          <a:xfrm>
            <a:off x="1404938" y="3000375"/>
            <a:ext cx="1524000" cy="1524000"/>
            <a:chOff x="4272" y="2112"/>
            <a:chExt cx="960" cy="960"/>
          </a:xfrm>
        </p:grpSpPr>
        <p:sp>
          <p:nvSpPr>
            <p:cNvPr id="19673" name="Oval 62"/>
            <p:cNvSpPr>
              <a:spLocks noChangeArrowheads="1"/>
            </p:cNvSpPr>
            <p:nvPr/>
          </p:nvSpPr>
          <p:spPr bwMode="auto">
            <a:xfrm>
              <a:off x="4272" y="2112"/>
              <a:ext cx="960" cy="960"/>
            </a:xfrm>
            <a:prstGeom prst="ellipse">
              <a:avLst/>
            </a:prstGeom>
            <a:solidFill>
              <a:srgbClr val="EAEAEA"/>
            </a:solidFill>
            <a:ln w="4445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74" name="Oval 63"/>
            <p:cNvSpPr>
              <a:spLocks noChangeArrowheads="1"/>
            </p:cNvSpPr>
            <p:nvPr/>
          </p:nvSpPr>
          <p:spPr bwMode="auto">
            <a:xfrm>
              <a:off x="4608" y="2784"/>
              <a:ext cx="48" cy="48"/>
            </a:xfrm>
            <a:prstGeom prst="ellipse">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grpSp>
      <p:grpSp>
        <p:nvGrpSpPr>
          <p:cNvPr id="19520" name="Group 64"/>
          <p:cNvGrpSpPr>
            <a:grpSpLocks/>
          </p:cNvGrpSpPr>
          <p:nvPr/>
        </p:nvGrpSpPr>
        <p:grpSpPr bwMode="auto">
          <a:xfrm>
            <a:off x="1404938" y="4800600"/>
            <a:ext cx="1524000" cy="1524000"/>
            <a:chOff x="4272" y="2112"/>
            <a:chExt cx="960" cy="960"/>
          </a:xfrm>
        </p:grpSpPr>
        <p:sp>
          <p:nvSpPr>
            <p:cNvPr id="19671" name="Oval 65"/>
            <p:cNvSpPr>
              <a:spLocks noChangeArrowheads="1"/>
            </p:cNvSpPr>
            <p:nvPr/>
          </p:nvSpPr>
          <p:spPr bwMode="auto">
            <a:xfrm>
              <a:off x="4272" y="2112"/>
              <a:ext cx="960" cy="960"/>
            </a:xfrm>
            <a:prstGeom prst="ellipse">
              <a:avLst/>
            </a:prstGeom>
            <a:solidFill>
              <a:srgbClr val="EAEAEA"/>
            </a:solidFill>
            <a:ln w="4445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72" name="Oval 66"/>
            <p:cNvSpPr>
              <a:spLocks noChangeArrowheads="1"/>
            </p:cNvSpPr>
            <p:nvPr/>
          </p:nvSpPr>
          <p:spPr bwMode="auto">
            <a:xfrm>
              <a:off x="4608" y="2784"/>
              <a:ext cx="48" cy="48"/>
            </a:xfrm>
            <a:prstGeom prst="ellipse">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grpSp>
      <p:grpSp>
        <p:nvGrpSpPr>
          <p:cNvPr id="19523" name="Group 67"/>
          <p:cNvGrpSpPr>
            <a:grpSpLocks/>
          </p:cNvGrpSpPr>
          <p:nvPr/>
        </p:nvGrpSpPr>
        <p:grpSpPr bwMode="auto">
          <a:xfrm>
            <a:off x="6357938" y="4800600"/>
            <a:ext cx="1524000" cy="1524000"/>
            <a:chOff x="4272" y="2112"/>
            <a:chExt cx="960" cy="960"/>
          </a:xfrm>
        </p:grpSpPr>
        <p:sp>
          <p:nvSpPr>
            <p:cNvPr id="19669" name="Oval 68"/>
            <p:cNvSpPr>
              <a:spLocks noChangeArrowheads="1"/>
            </p:cNvSpPr>
            <p:nvPr/>
          </p:nvSpPr>
          <p:spPr bwMode="auto">
            <a:xfrm>
              <a:off x="4272" y="2112"/>
              <a:ext cx="960" cy="960"/>
            </a:xfrm>
            <a:prstGeom prst="ellipse">
              <a:avLst/>
            </a:prstGeom>
            <a:solidFill>
              <a:srgbClr val="EAEAEA"/>
            </a:solidFill>
            <a:ln w="4445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70" name="Oval 69"/>
            <p:cNvSpPr>
              <a:spLocks noChangeArrowheads="1"/>
            </p:cNvSpPr>
            <p:nvPr/>
          </p:nvSpPr>
          <p:spPr bwMode="auto">
            <a:xfrm>
              <a:off x="4608" y="2784"/>
              <a:ext cx="48" cy="48"/>
            </a:xfrm>
            <a:prstGeom prst="ellipse">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grpSp>
      <p:sp>
        <p:nvSpPr>
          <p:cNvPr id="19477" name="Rectangle 70"/>
          <p:cNvSpPr>
            <a:spLocks noChangeArrowheads="1"/>
          </p:cNvSpPr>
          <p:nvPr/>
        </p:nvSpPr>
        <p:spPr bwMode="auto">
          <a:xfrm>
            <a:off x="3157538" y="4800600"/>
            <a:ext cx="2971800" cy="533400"/>
          </a:xfrm>
          <a:prstGeom prst="rect">
            <a:avLst/>
          </a:prstGeom>
          <a:solidFill>
            <a:srgbClr val="969696"/>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478" name="Rectangle 71"/>
          <p:cNvSpPr>
            <a:spLocks noChangeArrowheads="1"/>
          </p:cNvSpPr>
          <p:nvPr/>
        </p:nvSpPr>
        <p:spPr bwMode="auto">
          <a:xfrm>
            <a:off x="7958138" y="4800600"/>
            <a:ext cx="1185862" cy="533400"/>
          </a:xfrm>
          <a:prstGeom prst="rect">
            <a:avLst/>
          </a:prstGeom>
          <a:solidFill>
            <a:srgbClr val="969696"/>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24" name="Rectangle 72"/>
          <p:cNvSpPr>
            <a:spLocks noChangeArrowheads="1"/>
          </p:cNvSpPr>
          <p:nvPr/>
        </p:nvSpPr>
        <p:spPr bwMode="auto">
          <a:xfrm>
            <a:off x="0" y="4800600"/>
            <a:ext cx="1176338" cy="533400"/>
          </a:xfrm>
          <a:prstGeom prst="rect">
            <a:avLst/>
          </a:prstGeom>
          <a:solidFill>
            <a:srgbClr val="969696"/>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529" name="Rectangle 73"/>
          <p:cNvSpPr>
            <a:spLocks noChangeArrowheads="1"/>
          </p:cNvSpPr>
          <p:nvPr/>
        </p:nvSpPr>
        <p:spPr bwMode="auto">
          <a:xfrm>
            <a:off x="-6324600" y="4543425"/>
            <a:ext cx="6248400" cy="180975"/>
          </a:xfrm>
          <a:prstGeom prst="rect">
            <a:avLst/>
          </a:prstGeom>
          <a:solidFill>
            <a:srgbClr val="99330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grpSp>
        <p:nvGrpSpPr>
          <p:cNvPr id="19530" name="Group 74"/>
          <p:cNvGrpSpPr>
            <a:grpSpLocks/>
          </p:cNvGrpSpPr>
          <p:nvPr/>
        </p:nvGrpSpPr>
        <p:grpSpPr bwMode="auto">
          <a:xfrm>
            <a:off x="6553200" y="1295400"/>
            <a:ext cx="2057400" cy="533400"/>
            <a:chOff x="4464" y="1200"/>
            <a:chExt cx="1296" cy="336"/>
          </a:xfrm>
        </p:grpSpPr>
        <p:sp>
          <p:nvSpPr>
            <p:cNvPr id="19667" name="AutoShape 75"/>
            <p:cNvSpPr>
              <a:spLocks noChangeArrowheads="1"/>
            </p:cNvSpPr>
            <p:nvPr/>
          </p:nvSpPr>
          <p:spPr bwMode="auto">
            <a:xfrm>
              <a:off x="4464" y="1200"/>
              <a:ext cx="1104" cy="336"/>
            </a:xfrm>
            <a:prstGeom prst="leftArrow">
              <a:avLst>
                <a:gd name="adj1" fmla="val 50000"/>
                <a:gd name="adj2" fmla="val 82143"/>
              </a:avLst>
            </a:prstGeom>
            <a:solidFill>
              <a:srgbClr val="FF66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68" name="Text Box 76"/>
            <p:cNvSpPr txBox="1">
              <a:spLocks noChangeArrowheads="1"/>
            </p:cNvSpPr>
            <p:nvPr/>
          </p:nvSpPr>
          <p:spPr bwMode="auto">
            <a:xfrm>
              <a:off x="4800" y="1257"/>
              <a:ext cx="960" cy="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50000"/>
                </a:spcBef>
              </a:pPr>
              <a:r>
                <a:rPr lang="en-US" altLang="en-US" sz="1600" b="1">
                  <a:solidFill>
                    <a:srgbClr val="000000"/>
                  </a:solidFill>
                  <a:latin typeface="Arial" charset="0"/>
                </a:rPr>
                <a:t>INFEED</a:t>
              </a:r>
            </a:p>
          </p:txBody>
        </p:sp>
      </p:grpSp>
      <p:grpSp>
        <p:nvGrpSpPr>
          <p:cNvPr id="19533" name="Group 77"/>
          <p:cNvGrpSpPr>
            <a:grpSpLocks/>
          </p:cNvGrpSpPr>
          <p:nvPr/>
        </p:nvGrpSpPr>
        <p:grpSpPr bwMode="auto">
          <a:xfrm>
            <a:off x="990600" y="1295400"/>
            <a:ext cx="2057400" cy="533400"/>
            <a:chOff x="4464" y="1200"/>
            <a:chExt cx="1296" cy="336"/>
          </a:xfrm>
        </p:grpSpPr>
        <p:sp>
          <p:nvSpPr>
            <p:cNvPr id="19665" name="AutoShape 78"/>
            <p:cNvSpPr>
              <a:spLocks noChangeArrowheads="1"/>
            </p:cNvSpPr>
            <p:nvPr/>
          </p:nvSpPr>
          <p:spPr bwMode="auto">
            <a:xfrm>
              <a:off x="4464" y="1200"/>
              <a:ext cx="1104" cy="336"/>
            </a:xfrm>
            <a:prstGeom prst="leftArrow">
              <a:avLst>
                <a:gd name="adj1" fmla="val 50000"/>
                <a:gd name="adj2" fmla="val 82143"/>
              </a:avLst>
            </a:prstGeom>
            <a:solidFill>
              <a:srgbClr val="FF66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66" name="Text Box 79"/>
            <p:cNvSpPr txBox="1">
              <a:spLocks noChangeArrowheads="1"/>
            </p:cNvSpPr>
            <p:nvPr/>
          </p:nvSpPr>
          <p:spPr bwMode="auto">
            <a:xfrm>
              <a:off x="4800" y="1257"/>
              <a:ext cx="960" cy="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50000"/>
                </a:spcBef>
              </a:pPr>
              <a:r>
                <a:rPr lang="en-US" altLang="en-US" sz="1600" b="1">
                  <a:solidFill>
                    <a:srgbClr val="000000"/>
                  </a:solidFill>
                  <a:latin typeface="Arial" charset="0"/>
                </a:rPr>
                <a:t>OUTFEED</a:t>
              </a:r>
            </a:p>
          </p:txBody>
        </p:sp>
      </p:grpSp>
      <p:sp>
        <p:nvSpPr>
          <p:cNvPr id="19536" name="Text Box 80"/>
          <p:cNvSpPr txBox="1">
            <a:spLocks noChangeArrowheads="1"/>
          </p:cNvSpPr>
          <p:nvPr/>
        </p:nvSpPr>
        <p:spPr bwMode="auto">
          <a:xfrm>
            <a:off x="304800" y="0"/>
            <a:ext cx="8305800" cy="1079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nSpc>
                <a:spcPct val="90000"/>
              </a:lnSpc>
              <a:spcBef>
                <a:spcPct val="50000"/>
              </a:spcBef>
            </a:pPr>
            <a:r>
              <a:rPr lang="en-US" altLang="en-US" sz="4000" b="1">
                <a:solidFill>
                  <a:srgbClr val="FF0000"/>
                </a:solidFill>
                <a:latin typeface="Arial" charset="0"/>
              </a:rPr>
              <a:t>The Thickness Planer…</a:t>
            </a:r>
            <a:r>
              <a:rPr lang="en-US" altLang="en-US">
                <a:solidFill>
                  <a:srgbClr val="000000"/>
                </a:solidFill>
                <a:latin typeface="Arial" charset="0"/>
              </a:rPr>
              <a:t> </a:t>
            </a:r>
            <a:r>
              <a:rPr lang="en-US" altLang="en-US" sz="3200" b="1">
                <a:solidFill>
                  <a:srgbClr val="009999"/>
                </a:solidFill>
                <a:latin typeface="Arial" charset="0"/>
              </a:rPr>
              <a:t>planes the surface of boards.</a:t>
            </a:r>
          </a:p>
        </p:txBody>
      </p:sp>
      <p:sp>
        <p:nvSpPr>
          <p:cNvPr id="19537" name="Freeform 81"/>
          <p:cNvSpPr>
            <a:spLocks/>
          </p:cNvSpPr>
          <p:nvPr/>
        </p:nvSpPr>
        <p:spPr bwMode="auto">
          <a:xfrm rot="-5677888">
            <a:off x="5153025" y="4019550"/>
            <a:ext cx="342900" cy="304800"/>
          </a:xfrm>
          <a:custGeom>
            <a:avLst/>
            <a:gdLst>
              <a:gd name="T0" fmla="*/ 76200 w 216"/>
              <a:gd name="T1" fmla="*/ 76200 h 192"/>
              <a:gd name="T2" fmla="*/ 76200 w 216"/>
              <a:gd name="T3" fmla="*/ 152400 h 192"/>
              <a:gd name="T4" fmla="*/ 152400 w 216"/>
              <a:gd name="T5" fmla="*/ 228600 h 192"/>
              <a:gd name="T6" fmla="*/ 304800 w 216"/>
              <a:gd name="T7" fmla="*/ 228600 h 192"/>
              <a:gd name="T8" fmla="*/ 304800 w 216"/>
              <a:gd name="T9" fmla="*/ 304800 h 192"/>
              <a:gd name="T10" fmla="*/ 76200 w 216"/>
              <a:gd name="T11" fmla="*/ 228600 h 192"/>
              <a:gd name="T12" fmla="*/ 0 w 216"/>
              <a:gd name="T13" fmla="*/ 76200 h 192"/>
              <a:gd name="T14" fmla="*/ 76200 w 216"/>
              <a:gd name="T15" fmla="*/ 0 h 192"/>
              <a:gd name="T16" fmla="*/ 76200 w 216"/>
              <a:gd name="T17" fmla="*/ 7620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 h="192">
                <a:moveTo>
                  <a:pt x="48" y="48"/>
                </a:moveTo>
                <a:cubicBezTo>
                  <a:pt x="48" y="64"/>
                  <a:pt x="40" y="80"/>
                  <a:pt x="48" y="96"/>
                </a:cubicBezTo>
                <a:cubicBezTo>
                  <a:pt x="56" y="112"/>
                  <a:pt x="72" y="136"/>
                  <a:pt x="96" y="144"/>
                </a:cubicBezTo>
                <a:cubicBezTo>
                  <a:pt x="120" y="152"/>
                  <a:pt x="176" y="136"/>
                  <a:pt x="192" y="144"/>
                </a:cubicBezTo>
                <a:cubicBezTo>
                  <a:pt x="208" y="152"/>
                  <a:pt x="216" y="192"/>
                  <a:pt x="192" y="192"/>
                </a:cubicBezTo>
                <a:cubicBezTo>
                  <a:pt x="168" y="192"/>
                  <a:pt x="80" y="168"/>
                  <a:pt x="48" y="144"/>
                </a:cubicBezTo>
                <a:cubicBezTo>
                  <a:pt x="16" y="120"/>
                  <a:pt x="0" y="72"/>
                  <a:pt x="0" y="48"/>
                </a:cubicBezTo>
                <a:cubicBezTo>
                  <a:pt x="0" y="24"/>
                  <a:pt x="40" y="0"/>
                  <a:pt x="48" y="0"/>
                </a:cubicBezTo>
                <a:cubicBezTo>
                  <a:pt x="56" y="0"/>
                  <a:pt x="48" y="32"/>
                  <a:pt x="48" y="48"/>
                </a:cubicBezTo>
                <a:close/>
              </a:path>
            </a:pathLst>
          </a:custGeom>
          <a:solidFill>
            <a:srgbClr val="99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38" name="Freeform 82"/>
          <p:cNvSpPr>
            <a:spLocks/>
          </p:cNvSpPr>
          <p:nvPr/>
        </p:nvSpPr>
        <p:spPr bwMode="auto">
          <a:xfrm rot="-5677888">
            <a:off x="5162550" y="4010025"/>
            <a:ext cx="342900" cy="304800"/>
          </a:xfrm>
          <a:custGeom>
            <a:avLst/>
            <a:gdLst>
              <a:gd name="T0" fmla="*/ 76200 w 216"/>
              <a:gd name="T1" fmla="*/ 76200 h 192"/>
              <a:gd name="T2" fmla="*/ 76200 w 216"/>
              <a:gd name="T3" fmla="*/ 152400 h 192"/>
              <a:gd name="T4" fmla="*/ 152400 w 216"/>
              <a:gd name="T5" fmla="*/ 228600 h 192"/>
              <a:gd name="T6" fmla="*/ 304800 w 216"/>
              <a:gd name="T7" fmla="*/ 228600 h 192"/>
              <a:gd name="T8" fmla="*/ 304800 w 216"/>
              <a:gd name="T9" fmla="*/ 304800 h 192"/>
              <a:gd name="T10" fmla="*/ 76200 w 216"/>
              <a:gd name="T11" fmla="*/ 228600 h 192"/>
              <a:gd name="T12" fmla="*/ 0 w 216"/>
              <a:gd name="T13" fmla="*/ 76200 h 192"/>
              <a:gd name="T14" fmla="*/ 76200 w 216"/>
              <a:gd name="T15" fmla="*/ 0 h 192"/>
              <a:gd name="T16" fmla="*/ 76200 w 216"/>
              <a:gd name="T17" fmla="*/ 7620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 h="192">
                <a:moveTo>
                  <a:pt x="48" y="48"/>
                </a:moveTo>
                <a:cubicBezTo>
                  <a:pt x="48" y="64"/>
                  <a:pt x="40" y="80"/>
                  <a:pt x="48" y="96"/>
                </a:cubicBezTo>
                <a:cubicBezTo>
                  <a:pt x="56" y="112"/>
                  <a:pt x="72" y="136"/>
                  <a:pt x="96" y="144"/>
                </a:cubicBezTo>
                <a:cubicBezTo>
                  <a:pt x="120" y="152"/>
                  <a:pt x="176" y="136"/>
                  <a:pt x="192" y="144"/>
                </a:cubicBezTo>
                <a:cubicBezTo>
                  <a:pt x="208" y="152"/>
                  <a:pt x="216" y="192"/>
                  <a:pt x="192" y="192"/>
                </a:cubicBezTo>
                <a:cubicBezTo>
                  <a:pt x="168" y="192"/>
                  <a:pt x="80" y="168"/>
                  <a:pt x="48" y="144"/>
                </a:cubicBezTo>
                <a:cubicBezTo>
                  <a:pt x="16" y="120"/>
                  <a:pt x="0" y="72"/>
                  <a:pt x="0" y="48"/>
                </a:cubicBezTo>
                <a:cubicBezTo>
                  <a:pt x="0" y="24"/>
                  <a:pt x="40" y="0"/>
                  <a:pt x="48" y="0"/>
                </a:cubicBezTo>
                <a:cubicBezTo>
                  <a:pt x="56" y="0"/>
                  <a:pt x="48" y="32"/>
                  <a:pt x="48" y="48"/>
                </a:cubicBezTo>
                <a:close/>
              </a:path>
            </a:pathLst>
          </a:custGeom>
          <a:solidFill>
            <a:srgbClr val="99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39" name="Freeform 83"/>
          <p:cNvSpPr>
            <a:spLocks/>
          </p:cNvSpPr>
          <p:nvPr/>
        </p:nvSpPr>
        <p:spPr bwMode="auto">
          <a:xfrm rot="-5677888">
            <a:off x="5153025" y="4019550"/>
            <a:ext cx="342900" cy="304800"/>
          </a:xfrm>
          <a:custGeom>
            <a:avLst/>
            <a:gdLst>
              <a:gd name="T0" fmla="*/ 76200 w 216"/>
              <a:gd name="T1" fmla="*/ 76200 h 192"/>
              <a:gd name="T2" fmla="*/ 76200 w 216"/>
              <a:gd name="T3" fmla="*/ 152400 h 192"/>
              <a:gd name="T4" fmla="*/ 152400 w 216"/>
              <a:gd name="T5" fmla="*/ 228600 h 192"/>
              <a:gd name="T6" fmla="*/ 304800 w 216"/>
              <a:gd name="T7" fmla="*/ 228600 h 192"/>
              <a:gd name="T8" fmla="*/ 304800 w 216"/>
              <a:gd name="T9" fmla="*/ 304800 h 192"/>
              <a:gd name="T10" fmla="*/ 76200 w 216"/>
              <a:gd name="T11" fmla="*/ 228600 h 192"/>
              <a:gd name="T12" fmla="*/ 0 w 216"/>
              <a:gd name="T13" fmla="*/ 76200 h 192"/>
              <a:gd name="T14" fmla="*/ 76200 w 216"/>
              <a:gd name="T15" fmla="*/ 0 h 192"/>
              <a:gd name="T16" fmla="*/ 76200 w 216"/>
              <a:gd name="T17" fmla="*/ 7620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 h="192">
                <a:moveTo>
                  <a:pt x="48" y="48"/>
                </a:moveTo>
                <a:cubicBezTo>
                  <a:pt x="48" y="64"/>
                  <a:pt x="40" y="80"/>
                  <a:pt x="48" y="96"/>
                </a:cubicBezTo>
                <a:cubicBezTo>
                  <a:pt x="56" y="112"/>
                  <a:pt x="72" y="136"/>
                  <a:pt x="96" y="144"/>
                </a:cubicBezTo>
                <a:cubicBezTo>
                  <a:pt x="120" y="152"/>
                  <a:pt x="176" y="136"/>
                  <a:pt x="192" y="144"/>
                </a:cubicBezTo>
                <a:cubicBezTo>
                  <a:pt x="208" y="152"/>
                  <a:pt x="216" y="192"/>
                  <a:pt x="192" y="192"/>
                </a:cubicBezTo>
                <a:cubicBezTo>
                  <a:pt x="168" y="192"/>
                  <a:pt x="80" y="168"/>
                  <a:pt x="48" y="144"/>
                </a:cubicBezTo>
                <a:cubicBezTo>
                  <a:pt x="16" y="120"/>
                  <a:pt x="0" y="72"/>
                  <a:pt x="0" y="48"/>
                </a:cubicBezTo>
                <a:cubicBezTo>
                  <a:pt x="0" y="24"/>
                  <a:pt x="40" y="0"/>
                  <a:pt x="48" y="0"/>
                </a:cubicBezTo>
                <a:cubicBezTo>
                  <a:pt x="56" y="0"/>
                  <a:pt x="48" y="32"/>
                  <a:pt x="48" y="48"/>
                </a:cubicBezTo>
                <a:close/>
              </a:path>
            </a:pathLst>
          </a:custGeom>
          <a:solidFill>
            <a:srgbClr val="99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40" name="Freeform 84"/>
          <p:cNvSpPr>
            <a:spLocks/>
          </p:cNvSpPr>
          <p:nvPr/>
        </p:nvSpPr>
        <p:spPr bwMode="auto">
          <a:xfrm rot="-5677888">
            <a:off x="5153025" y="4019550"/>
            <a:ext cx="342900" cy="304800"/>
          </a:xfrm>
          <a:custGeom>
            <a:avLst/>
            <a:gdLst>
              <a:gd name="T0" fmla="*/ 76200 w 216"/>
              <a:gd name="T1" fmla="*/ 76200 h 192"/>
              <a:gd name="T2" fmla="*/ 76200 w 216"/>
              <a:gd name="T3" fmla="*/ 152400 h 192"/>
              <a:gd name="T4" fmla="*/ 152400 w 216"/>
              <a:gd name="T5" fmla="*/ 228600 h 192"/>
              <a:gd name="T6" fmla="*/ 304800 w 216"/>
              <a:gd name="T7" fmla="*/ 228600 h 192"/>
              <a:gd name="T8" fmla="*/ 304800 w 216"/>
              <a:gd name="T9" fmla="*/ 304800 h 192"/>
              <a:gd name="T10" fmla="*/ 76200 w 216"/>
              <a:gd name="T11" fmla="*/ 228600 h 192"/>
              <a:gd name="T12" fmla="*/ 0 w 216"/>
              <a:gd name="T13" fmla="*/ 76200 h 192"/>
              <a:gd name="T14" fmla="*/ 76200 w 216"/>
              <a:gd name="T15" fmla="*/ 0 h 192"/>
              <a:gd name="T16" fmla="*/ 76200 w 216"/>
              <a:gd name="T17" fmla="*/ 7620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 h="192">
                <a:moveTo>
                  <a:pt x="48" y="48"/>
                </a:moveTo>
                <a:cubicBezTo>
                  <a:pt x="48" y="64"/>
                  <a:pt x="40" y="80"/>
                  <a:pt x="48" y="96"/>
                </a:cubicBezTo>
                <a:cubicBezTo>
                  <a:pt x="56" y="112"/>
                  <a:pt x="72" y="136"/>
                  <a:pt x="96" y="144"/>
                </a:cubicBezTo>
                <a:cubicBezTo>
                  <a:pt x="120" y="152"/>
                  <a:pt x="176" y="136"/>
                  <a:pt x="192" y="144"/>
                </a:cubicBezTo>
                <a:cubicBezTo>
                  <a:pt x="208" y="152"/>
                  <a:pt x="216" y="192"/>
                  <a:pt x="192" y="192"/>
                </a:cubicBezTo>
                <a:cubicBezTo>
                  <a:pt x="168" y="192"/>
                  <a:pt x="80" y="168"/>
                  <a:pt x="48" y="144"/>
                </a:cubicBezTo>
                <a:cubicBezTo>
                  <a:pt x="16" y="120"/>
                  <a:pt x="0" y="72"/>
                  <a:pt x="0" y="48"/>
                </a:cubicBezTo>
                <a:cubicBezTo>
                  <a:pt x="0" y="24"/>
                  <a:pt x="40" y="0"/>
                  <a:pt x="48" y="0"/>
                </a:cubicBezTo>
                <a:cubicBezTo>
                  <a:pt x="56" y="0"/>
                  <a:pt x="48" y="32"/>
                  <a:pt x="48" y="48"/>
                </a:cubicBezTo>
                <a:close/>
              </a:path>
            </a:pathLst>
          </a:custGeom>
          <a:solidFill>
            <a:srgbClr val="99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41" name="Freeform 85"/>
          <p:cNvSpPr>
            <a:spLocks/>
          </p:cNvSpPr>
          <p:nvPr/>
        </p:nvSpPr>
        <p:spPr bwMode="auto">
          <a:xfrm rot="-5677888">
            <a:off x="5153025" y="4019550"/>
            <a:ext cx="342900" cy="304800"/>
          </a:xfrm>
          <a:custGeom>
            <a:avLst/>
            <a:gdLst>
              <a:gd name="T0" fmla="*/ 76200 w 216"/>
              <a:gd name="T1" fmla="*/ 76200 h 192"/>
              <a:gd name="T2" fmla="*/ 76200 w 216"/>
              <a:gd name="T3" fmla="*/ 152400 h 192"/>
              <a:gd name="T4" fmla="*/ 152400 w 216"/>
              <a:gd name="T5" fmla="*/ 228600 h 192"/>
              <a:gd name="T6" fmla="*/ 304800 w 216"/>
              <a:gd name="T7" fmla="*/ 228600 h 192"/>
              <a:gd name="T8" fmla="*/ 304800 w 216"/>
              <a:gd name="T9" fmla="*/ 304800 h 192"/>
              <a:gd name="T10" fmla="*/ 76200 w 216"/>
              <a:gd name="T11" fmla="*/ 228600 h 192"/>
              <a:gd name="T12" fmla="*/ 0 w 216"/>
              <a:gd name="T13" fmla="*/ 76200 h 192"/>
              <a:gd name="T14" fmla="*/ 76200 w 216"/>
              <a:gd name="T15" fmla="*/ 0 h 192"/>
              <a:gd name="T16" fmla="*/ 76200 w 216"/>
              <a:gd name="T17" fmla="*/ 7620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 h="192">
                <a:moveTo>
                  <a:pt x="48" y="48"/>
                </a:moveTo>
                <a:cubicBezTo>
                  <a:pt x="48" y="64"/>
                  <a:pt x="40" y="80"/>
                  <a:pt x="48" y="96"/>
                </a:cubicBezTo>
                <a:cubicBezTo>
                  <a:pt x="56" y="112"/>
                  <a:pt x="72" y="136"/>
                  <a:pt x="96" y="144"/>
                </a:cubicBezTo>
                <a:cubicBezTo>
                  <a:pt x="120" y="152"/>
                  <a:pt x="176" y="136"/>
                  <a:pt x="192" y="144"/>
                </a:cubicBezTo>
                <a:cubicBezTo>
                  <a:pt x="208" y="152"/>
                  <a:pt x="216" y="192"/>
                  <a:pt x="192" y="192"/>
                </a:cubicBezTo>
                <a:cubicBezTo>
                  <a:pt x="168" y="192"/>
                  <a:pt x="80" y="168"/>
                  <a:pt x="48" y="144"/>
                </a:cubicBezTo>
                <a:cubicBezTo>
                  <a:pt x="16" y="120"/>
                  <a:pt x="0" y="72"/>
                  <a:pt x="0" y="48"/>
                </a:cubicBezTo>
                <a:cubicBezTo>
                  <a:pt x="0" y="24"/>
                  <a:pt x="40" y="0"/>
                  <a:pt x="48" y="0"/>
                </a:cubicBezTo>
                <a:cubicBezTo>
                  <a:pt x="56" y="0"/>
                  <a:pt x="48" y="32"/>
                  <a:pt x="48" y="48"/>
                </a:cubicBezTo>
                <a:close/>
              </a:path>
            </a:pathLst>
          </a:custGeom>
          <a:solidFill>
            <a:srgbClr val="99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42" name="Freeform 86"/>
          <p:cNvSpPr>
            <a:spLocks/>
          </p:cNvSpPr>
          <p:nvPr/>
        </p:nvSpPr>
        <p:spPr bwMode="auto">
          <a:xfrm rot="-5677888">
            <a:off x="5153025" y="4019550"/>
            <a:ext cx="342900" cy="304800"/>
          </a:xfrm>
          <a:custGeom>
            <a:avLst/>
            <a:gdLst>
              <a:gd name="T0" fmla="*/ 76200 w 216"/>
              <a:gd name="T1" fmla="*/ 76200 h 192"/>
              <a:gd name="T2" fmla="*/ 76200 w 216"/>
              <a:gd name="T3" fmla="*/ 152400 h 192"/>
              <a:gd name="T4" fmla="*/ 152400 w 216"/>
              <a:gd name="T5" fmla="*/ 228600 h 192"/>
              <a:gd name="T6" fmla="*/ 304800 w 216"/>
              <a:gd name="T7" fmla="*/ 228600 h 192"/>
              <a:gd name="T8" fmla="*/ 304800 w 216"/>
              <a:gd name="T9" fmla="*/ 304800 h 192"/>
              <a:gd name="T10" fmla="*/ 76200 w 216"/>
              <a:gd name="T11" fmla="*/ 228600 h 192"/>
              <a:gd name="T12" fmla="*/ 0 w 216"/>
              <a:gd name="T13" fmla="*/ 76200 h 192"/>
              <a:gd name="T14" fmla="*/ 76200 w 216"/>
              <a:gd name="T15" fmla="*/ 0 h 192"/>
              <a:gd name="T16" fmla="*/ 76200 w 216"/>
              <a:gd name="T17" fmla="*/ 7620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 h="192">
                <a:moveTo>
                  <a:pt x="48" y="48"/>
                </a:moveTo>
                <a:cubicBezTo>
                  <a:pt x="48" y="64"/>
                  <a:pt x="40" y="80"/>
                  <a:pt x="48" y="96"/>
                </a:cubicBezTo>
                <a:cubicBezTo>
                  <a:pt x="56" y="112"/>
                  <a:pt x="72" y="136"/>
                  <a:pt x="96" y="144"/>
                </a:cubicBezTo>
                <a:cubicBezTo>
                  <a:pt x="120" y="152"/>
                  <a:pt x="176" y="136"/>
                  <a:pt x="192" y="144"/>
                </a:cubicBezTo>
                <a:cubicBezTo>
                  <a:pt x="208" y="152"/>
                  <a:pt x="216" y="192"/>
                  <a:pt x="192" y="192"/>
                </a:cubicBezTo>
                <a:cubicBezTo>
                  <a:pt x="168" y="192"/>
                  <a:pt x="80" y="168"/>
                  <a:pt x="48" y="144"/>
                </a:cubicBezTo>
                <a:cubicBezTo>
                  <a:pt x="16" y="120"/>
                  <a:pt x="0" y="72"/>
                  <a:pt x="0" y="48"/>
                </a:cubicBezTo>
                <a:cubicBezTo>
                  <a:pt x="0" y="24"/>
                  <a:pt x="40" y="0"/>
                  <a:pt x="48" y="0"/>
                </a:cubicBezTo>
                <a:cubicBezTo>
                  <a:pt x="56" y="0"/>
                  <a:pt x="48" y="32"/>
                  <a:pt x="48" y="48"/>
                </a:cubicBezTo>
                <a:close/>
              </a:path>
            </a:pathLst>
          </a:custGeom>
          <a:solidFill>
            <a:srgbClr val="99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43" name="Freeform 87"/>
          <p:cNvSpPr>
            <a:spLocks/>
          </p:cNvSpPr>
          <p:nvPr/>
        </p:nvSpPr>
        <p:spPr bwMode="auto">
          <a:xfrm rot="-5677888">
            <a:off x="5153025" y="4019550"/>
            <a:ext cx="342900" cy="304800"/>
          </a:xfrm>
          <a:custGeom>
            <a:avLst/>
            <a:gdLst>
              <a:gd name="T0" fmla="*/ 76200 w 216"/>
              <a:gd name="T1" fmla="*/ 76200 h 192"/>
              <a:gd name="T2" fmla="*/ 76200 w 216"/>
              <a:gd name="T3" fmla="*/ 152400 h 192"/>
              <a:gd name="T4" fmla="*/ 152400 w 216"/>
              <a:gd name="T5" fmla="*/ 228600 h 192"/>
              <a:gd name="T6" fmla="*/ 304800 w 216"/>
              <a:gd name="T7" fmla="*/ 228600 h 192"/>
              <a:gd name="T8" fmla="*/ 304800 w 216"/>
              <a:gd name="T9" fmla="*/ 304800 h 192"/>
              <a:gd name="T10" fmla="*/ 76200 w 216"/>
              <a:gd name="T11" fmla="*/ 228600 h 192"/>
              <a:gd name="T12" fmla="*/ 0 w 216"/>
              <a:gd name="T13" fmla="*/ 76200 h 192"/>
              <a:gd name="T14" fmla="*/ 76200 w 216"/>
              <a:gd name="T15" fmla="*/ 0 h 192"/>
              <a:gd name="T16" fmla="*/ 76200 w 216"/>
              <a:gd name="T17" fmla="*/ 7620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 h="192">
                <a:moveTo>
                  <a:pt x="48" y="48"/>
                </a:moveTo>
                <a:cubicBezTo>
                  <a:pt x="48" y="64"/>
                  <a:pt x="40" y="80"/>
                  <a:pt x="48" y="96"/>
                </a:cubicBezTo>
                <a:cubicBezTo>
                  <a:pt x="56" y="112"/>
                  <a:pt x="72" y="136"/>
                  <a:pt x="96" y="144"/>
                </a:cubicBezTo>
                <a:cubicBezTo>
                  <a:pt x="120" y="152"/>
                  <a:pt x="176" y="136"/>
                  <a:pt x="192" y="144"/>
                </a:cubicBezTo>
                <a:cubicBezTo>
                  <a:pt x="208" y="152"/>
                  <a:pt x="216" y="192"/>
                  <a:pt x="192" y="192"/>
                </a:cubicBezTo>
                <a:cubicBezTo>
                  <a:pt x="168" y="192"/>
                  <a:pt x="80" y="168"/>
                  <a:pt x="48" y="144"/>
                </a:cubicBezTo>
                <a:cubicBezTo>
                  <a:pt x="16" y="120"/>
                  <a:pt x="0" y="72"/>
                  <a:pt x="0" y="48"/>
                </a:cubicBezTo>
                <a:cubicBezTo>
                  <a:pt x="0" y="24"/>
                  <a:pt x="40" y="0"/>
                  <a:pt x="48" y="0"/>
                </a:cubicBezTo>
                <a:cubicBezTo>
                  <a:pt x="56" y="0"/>
                  <a:pt x="48" y="32"/>
                  <a:pt x="48" y="48"/>
                </a:cubicBezTo>
                <a:close/>
              </a:path>
            </a:pathLst>
          </a:custGeom>
          <a:solidFill>
            <a:srgbClr val="99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44" name="Freeform 88"/>
          <p:cNvSpPr>
            <a:spLocks/>
          </p:cNvSpPr>
          <p:nvPr/>
        </p:nvSpPr>
        <p:spPr bwMode="auto">
          <a:xfrm rot="-5677888">
            <a:off x="5153025" y="4019550"/>
            <a:ext cx="342900" cy="304800"/>
          </a:xfrm>
          <a:custGeom>
            <a:avLst/>
            <a:gdLst>
              <a:gd name="T0" fmla="*/ 76200 w 216"/>
              <a:gd name="T1" fmla="*/ 76200 h 192"/>
              <a:gd name="T2" fmla="*/ 76200 w 216"/>
              <a:gd name="T3" fmla="*/ 152400 h 192"/>
              <a:gd name="T4" fmla="*/ 152400 w 216"/>
              <a:gd name="T5" fmla="*/ 228600 h 192"/>
              <a:gd name="T6" fmla="*/ 304800 w 216"/>
              <a:gd name="T7" fmla="*/ 228600 h 192"/>
              <a:gd name="T8" fmla="*/ 304800 w 216"/>
              <a:gd name="T9" fmla="*/ 304800 h 192"/>
              <a:gd name="T10" fmla="*/ 76200 w 216"/>
              <a:gd name="T11" fmla="*/ 228600 h 192"/>
              <a:gd name="T12" fmla="*/ 0 w 216"/>
              <a:gd name="T13" fmla="*/ 76200 h 192"/>
              <a:gd name="T14" fmla="*/ 76200 w 216"/>
              <a:gd name="T15" fmla="*/ 0 h 192"/>
              <a:gd name="T16" fmla="*/ 76200 w 216"/>
              <a:gd name="T17" fmla="*/ 7620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 h="192">
                <a:moveTo>
                  <a:pt x="48" y="48"/>
                </a:moveTo>
                <a:cubicBezTo>
                  <a:pt x="48" y="64"/>
                  <a:pt x="40" y="80"/>
                  <a:pt x="48" y="96"/>
                </a:cubicBezTo>
                <a:cubicBezTo>
                  <a:pt x="56" y="112"/>
                  <a:pt x="72" y="136"/>
                  <a:pt x="96" y="144"/>
                </a:cubicBezTo>
                <a:cubicBezTo>
                  <a:pt x="120" y="152"/>
                  <a:pt x="176" y="136"/>
                  <a:pt x="192" y="144"/>
                </a:cubicBezTo>
                <a:cubicBezTo>
                  <a:pt x="208" y="152"/>
                  <a:pt x="216" y="192"/>
                  <a:pt x="192" y="192"/>
                </a:cubicBezTo>
                <a:cubicBezTo>
                  <a:pt x="168" y="192"/>
                  <a:pt x="80" y="168"/>
                  <a:pt x="48" y="144"/>
                </a:cubicBezTo>
                <a:cubicBezTo>
                  <a:pt x="16" y="120"/>
                  <a:pt x="0" y="72"/>
                  <a:pt x="0" y="48"/>
                </a:cubicBezTo>
                <a:cubicBezTo>
                  <a:pt x="0" y="24"/>
                  <a:pt x="40" y="0"/>
                  <a:pt x="48" y="0"/>
                </a:cubicBezTo>
                <a:cubicBezTo>
                  <a:pt x="56" y="0"/>
                  <a:pt x="48" y="32"/>
                  <a:pt x="48" y="48"/>
                </a:cubicBezTo>
                <a:close/>
              </a:path>
            </a:pathLst>
          </a:custGeom>
          <a:solidFill>
            <a:srgbClr val="99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45" name="Freeform 89"/>
          <p:cNvSpPr>
            <a:spLocks/>
          </p:cNvSpPr>
          <p:nvPr/>
        </p:nvSpPr>
        <p:spPr bwMode="auto">
          <a:xfrm rot="-5677888">
            <a:off x="5153025" y="4019550"/>
            <a:ext cx="342900" cy="304800"/>
          </a:xfrm>
          <a:custGeom>
            <a:avLst/>
            <a:gdLst>
              <a:gd name="T0" fmla="*/ 76200 w 216"/>
              <a:gd name="T1" fmla="*/ 76200 h 192"/>
              <a:gd name="T2" fmla="*/ 76200 w 216"/>
              <a:gd name="T3" fmla="*/ 152400 h 192"/>
              <a:gd name="T4" fmla="*/ 152400 w 216"/>
              <a:gd name="T5" fmla="*/ 228600 h 192"/>
              <a:gd name="T6" fmla="*/ 304800 w 216"/>
              <a:gd name="T7" fmla="*/ 228600 h 192"/>
              <a:gd name="T8" fmla="*/ 304800 w 216"/>
              <a:gd name="T9" fmla="*/ 304800 h 192"/>
              <a:gd name="T10" fmla="*/ 76200 w 216"/>
              <a:gd name="T11" fmla="*/ 228600 h 192"/>
              <a:gd name="T12" fmla="*/ 0 w 216"/>
              <a:gd name="T13" fmla="*/ 76200 h 192"/>
              <a:gd name="T14" fmla="*/ 76200 w 216"/>
              <a:gd name="T15" fmla="*/ 0 h 192"/>
              <a:gd name="T16" fmla="*/ 76200 w 216"/>
              <a:gd name="T17" fmla="*/ 7620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 h="192">
                <a:moveTo>
                  <a:pt x="48" y="48"/>
                </a:moveTo>
                <a:cubicBezTo>
                  <a:pt x="48" y="64"/>
                  <a:pt x="40" y="80"/>
                  <a:pt x="48" y="96"/>
                </a:cubicBezTo>
                <a:cubicBezTo>
                  <a:pt x="56" y="112"/>
                  <a:pt x="72" y="136"/>
                  <a:pt x="96" y="144"/>
                </a:cubicBezTo>
                <a:cubicBezTo>
                  <a:pt x="120" y="152"/>
                  <a:pt x="176" y="136"/>
                  <a:pt x="192" y="144"/>
                </a:cubicBezTo>
                <a:cubicBezTo>
                  <a:pt x="208" y="152"/>
                  <a:pt x="216" y="192"/>
                  <a:pt x="192" y="192"/>
                </a:cubicBezTo>
                <a:cubicBezTo>
                  <a:pt x="168" y="192"/>
                  <a:pt x="80" y="168"/>
                  <a:pt x="48" y="144"/>
                </a:cubicBezTo>
                <a:cubicBezTo>
                  <a:pt x="16" y="120"/>
                  <a:pt x="0" y="72"/>
                  <a:pt x="0" y="48"/>
                </a:cubicBezTo>
                <a:cubicBezTo>
                  <a:pt x="0" y="24"/>
                  <a:pt x="40" y="0"/>
                  <a:pt x="48" y="0"/>
                </a:cubicBezTo>
                <a:cubicBezTo>
                  <a:pt x="56" y="0"/>
                  <a:pt x="48" y="32"/>
                  <a:pt x="48" y="48"/>
                </a:cubicBezTo>
                <a:close/>
              </a:path>
            </a:pathLst>
          </a:custGeom>
          <a:solidFill>
            <a:srgbClr val="99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46" name="Freeform 90"/>
          <p:cNvSpPr>
            <a:spLocks/>
          </p:cNvSpPr>
          <p:nvPr/>
        </p:nvSpPr>
        <p:spPr bwMode="auto">
          <a:xfrm rot="-5677888">
            <a:off x="5153025" y="4019550"/>
            <a:ext cx="342900" cy="304800"/>
          </a:xfrm>
          <a:custGeom>
            <a:avLst/>
            <a:gdLst>
              <a:gd name="T0" fmla="*/ 76200 w 216"/>
              <a:gd name="T1" fmla="*/ 76200 h 192"/>
              <a:gd name="T2" fmla="*/ 76200 w 216"/>
              <a:gd name="T3" fmla="*/ 152400 h 192"/>
              <a:gd name="T4" fmla="*/ 152400 w 216"/>
              <a:gd name="T5" fmla="*/ 228600 h 192"/>
              <a:gd name="T6" fmla="*/ 304800 w 216"/>
              <a:gd name="T7" fmla="*/ 228600 h 192"/>
              <a:gd name="T8" fmla="*/ 304800 w 216"/>
              <a:gd name="T9" fmla="*/ 304800 h 192"/>
              <a:gd name="T10" fmla="*/ 76200 w 216"/>
              <a:gd name="T11" fmla="*/ 228600 h 192"/>
              <a:gd name="T12" fmla="*/ 0 w 216"/>
              <a:gd name="T13" fmla="*/ 76200 h 192"/>
              <a:gd name="T14" fmla="*/ 76200 w 216"/>
              <a:gd name="T15" fmla="*/ 0 h 192"/>
              <a:gd name="T16" fmla="*/ 76200 w 216"/>
              <a:gd name="T17" fmla="*/ 7620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 h="192">
                <a:moveTo>
                  <a:pt x="48" y="48"/>
                </a:moveTo>
                <a:cubicBezTo>
                  <a:pt x="48" y="64"/>
                  <a:pt x="40" y="80"/>
                  <a:pt x="48" y="96"/>
                </a:cubicBezTo>
                <a:cubicBezTo>
                  <a:pt x="56" y="112"/>
                  <a:pt x="72" y="136"/>
                  <a:pt x="96" y="144"/>
                </a:cubicBezTo>
                <a:cubicBezTo>
                  <a:pt x="120" y="152"/>
                  <a:pt x="176" y="136"/>
                  <a:pt x="192" y="144"/>
                </a:cubicBezTo>
                <a:cubicBezTo>
                  <a:pt x="208" y="152"/>
                  <a:pt x="216" y="192"/>
                  <a:pt x="192" y="192"/>
                </a:cubicBezTo>
                <a:cubicBezTo>
                  <a:pt x="168" y="192"/>
                  <a:pt x="80" y="168"/>
                  <a:pt x="48" y="144"/>
                </a:cubicBezTo>
                <a:cubicBezTo>
                  <a:pt x="16" y="120"/>
                  <a:pt x="0" y="72"/>
                  <a:pt x="0" y="48"/>
                </a:cubicBezTo>
                <a:cubicBezTo>
                  <a:pt x="0" y="24"/>
                  <a:pt x="40" y="0"/>
                  <a:pt x="48" y="0"/>
                </a:cubicBezTo>
                <a:cubicBezTo>
                  <a:pt x="56" y="0"/>
                  <a:pt x="48" y="32"/>
                  <a:pt x="48" y="48"/>
                </a:cubicBezTo>
                <a:close/>
              </a:path>
            </a:pathLst>
          </a:custGeom>
          <a:solidFill>
            <a:srgbClr val="99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47" name="Freeform 91"/>
          <p:cNvSpPr>
            <a:spLocks/>
          </p:cNvSpPr>
          <p:nvPr/>
        </p:nvSpPr>
        <p:spPr bwMode="auto">
          <a:xfrm rot="-5677888">
            <a:off x="5153025" y="4019550"/>
            <a:ext cx="342900" cy="304800"/>
          </a:xfrm>
          <a:custGeom>
            <a:avLst/>
            <a:gdLst>
              <a:gd name="T0" fmla="*/ 76200 w 216"/>
              <a:gd name="T1" fmla="*/ 76200 h 192"/>
              <a:gd name="T2" fmla="*/ 76200 w 216"/>
              <a:gd name="T3" fmla="*/ 152400 h 192"/>
              <a:gd name="T4" fmla="*/ 152400 w 216"/>
              <a:gd name="T5" fmla="*/ 228600 h 192"/>
              <a:gd name="T6" fmla="*/ 304800 w 216"/>
              <a:gd name="T7" fmla="*/ 228600 h 192"/>
              <a:gd name="T8" fmla="*/ 304800 w 216"/>
              <a:gd name="T9" fmla="*/ 304800 h 192"/>
              <a:gd name="T10" fmla="*/ 76200 w 216"/>
              <a:gd name="T11" fmla="*/ 228600 h 192"/>
              <a:gd name="T12" fmla="*/ 0 w 216"/>
              <a:gd name="T13" fmla="*/ 76200 h 192"/>
              <a:gd name="T14" fmla="*/ 76200 w 216"/>
              <a:gd name="T15" fmla="*/ 0 h 192"/>
              <a:gd name="T16" fmla="*/ 76200 w 216"/>
              <a:gd name="T17" fmla="*/ 7620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 h="192">
                <a:moveTo>
                  <a:pt x="48" y="48"/>
                </a:moveTo>
                <a:cubicBezTo>
                  <a:pt x="48" y="64"/>
                  <a:pt x="40" y="80"/>
                  <a:pt x="48" y="96"/>
                </a:cubicBezTo>
                <a:cubicBezTo>
                  <a:pt x="56" y="112"/>
                  <a:pt x="72" y="136"/>
                  <a:pt x="96" y="144"/>
                </a:cubicBezTo>
                <a:cubicBezTo>
                  <a:pt x="120" y="152"/>
                  <a:pt x="176" y="136"/>
                  <a:pt x="192" y="144"/>
                </a:cubicBezTo>
                <a:cubicBezTo>
                  <a:pt x="208" y="152"/>
                  <a:pt x="216" y="192"/>
                  <a:pt x="192" y="192"/>
                </a:cubicBezTo>
                <a:cubicBezTo>
                  <a:pt x="168" y="192"/>
                  <a:pt x="80" y="168"/>
                  <a:pt x="48" y="144"/>
                </a:cubicBezTo>
                <a:cubicBezTo>
                  <a:pt x="16" y="120"/>
                  <a:pt x="0" y="72"/>
                  <a:pt x="0" y="48"/>
                </a:cubicBezTo>
                <a:cubicBezTo>
                  <a:pt x="0" y="24"/>
                  <a:pt x="40" y="0"/>
                  <a:pt x="48" y="0"/>
                </a:cubicBezTo>
                <a:cubicBezTo>
                  <a:pt x="56" y="0"/>
                  <a:pt x="48" y="32"/>
                  <a:pt x="48" y="48"/>
                </a:cubicBezTo>
                <a:close/>
              </a:path>
            </a:pathLst>
          </a:custGeom>
          <a:solidFill>
            <a:srgbClr val="99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48" name="Freeform 92"/>
          <p:cNvSpPr>
            <a:spLocks/>
          </p:cNvSpPr>
          <p:nvPr/>
        </p:nvSpPr>
        <p:spPr bwMode="auto">
          <a:xfrm rot="-5677888">
            <a:off x="5153025" y="4019550"/>
            <a:ext cx="342900" cy="304800"/>
          </a:xfrm>
          <a:custGeom>
            <a:avLst/>
            <a:gdLst>
              <a:gd name="T0" fmla="*/ 76200 w 216"/>
              <a:gd name="T1" fmla="*/ 76200 h 192"/>
              <a:gd name="T2" fmla="*/ 76200 w 216"/>
              <a:gd name="T3" fmla="*/ 152400 h 192"/>
              <a:gd name="T4" fmla="*/ 152400 w 216"/>
              <a:gd name="T5" fmla="*/ 228600 h 192"/>
              <a:gd name="T6" fmla="*/ 304800 w 216"/>
              <a:gd name="T7" fmla="*/ 228600 h 192"/>
              <a:gd name="T8" fmla="*/ 304800 w 216"/>
              <a:gd name="T9" fmla="*/ 304800 h 192"/>
              <a:gd name="T10" fmla="*/ 76200 w 216"/>
              <a:gd name="T11" fmla="*/ 228600 h 192"/>
              <a:gd name="T12" fmla="*/ 0 w 216"/>
              <a:gd name="T13" fmla="*/ 76200 h 192"/>
              <a:gd name="T14" fmla="*/ 76200 w 216"/>
              <a:gd name="T15" fmla="*/ 0 h 192"/>
              <a:gd name="T16" fmla="*/ 76200 w 216"/>
              <a:gd name="T17" fmla="*/ 7620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 h="192">
                <a:moveTo>
                  <a:pt x="48" y="48"/>
                </a:moveTo>
                <a:cubicBezTo>
                  <a:pt x="48" y="64"/>
                  <a:pt x="40" y="80"/>
                  <a:pt x="48" y="96"/>
                </a:cubicBezTo>
                <a:cubicBezTo>
                  <a:pt x="56" y="112"/>
                  <a:pt x="72" y="136"/>
                  <a:pt x="96" y="144"/>
                </a:cubicBezTo>
                <a:cubicBezTo>
                  <a:pt x="120" y="152"/>
                  <a:pt x="176" y="136"/>
                  <a:pt x="192" y="144"/>
                </a:cubicBezTo>
                <a:cubicBezTo>
                  <a:pt x="208" y="152"/>
                  <a:pt x="216" y="192"/>
                  <a:pt x="192" y="192"/>
                </a:cubicBezTo>
                <a:cubicBezTo>
                  <a:pt x="168" y="192"/>
                  <a:pt x="80" y="168"/>
                  <a:pt x="48" y="144"/>
                </a:cubicBezTo>
                <a:cubicBezTo>
                  <a:pt x="16" y="120"/>
                  <a:pt x="0" y="72"/>
                  <a:pt x="0" y="48"/>
                </a:cubicBezTo>
                <a:cubicBezTo>
                  <a:pt x="0" y="24"/>
                  <a:pt x="40" y="0"/>
                  <a:pt x="48" y="0"/>
                </a:cubicBezTo>
                <a:cubicBezTo>
                  <a:pt x="56" y="0"/>
                  <a:pt x="48" y="32"/>
                  <a:pt x="48" y="48"/>
                </a:cubicBezTo>
                <a:close/>
              </a:path>
            </a:pathLst>
          </a:custGeom>
          <a:solidFill>
            <a:srgbClr val="99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49" name="Freeform 93"/>
          <p:cNvSpPr>
            <a:spLocks/>
          </p:cNvSpPr>
          <p:nvPr/>
        </p:nvSpPr>
        <p:spPr bwMode="auto">
          <a:xfrm rot="-5677888">
            <a:off x="5153025" y="4019550"/>
            <a:ext cx="342900" cy="304800"/>
          </a:xfrm>
          <a:custGeom>
            <a:avLst/>
            <a:gdLst>
              <a:gd name="T0" fmla="*/ 76200 w 216"/>
              <a:gd name="T1" fmla="*/ 76200 h 192"/>
              <a:gd name="T2" fmla="*/ 76200 w 216"/>
              <a:gd name="T3" fmla="*/ 152400 h 192"/>
              <a:gd name="T4" fmla="*/ 152400 w 216"/>
              <a:gd name="T5" fmla="*/ 228600 h 192"/>
              <a:gd name="T6" fmla="*/ 304800 w 216"/>
              <a:gd name="T7" fmla="*/ 228600 h 192"/>
              <a:gd name="T8" fmla="*/ 304800 w 216"/>
              <a:gd name="T9" fmla="*/ 304800 h 192"/>
              <a:gd name="T10" fmla="*/ 76200 w 216"/>
              <a:gd name="T11" fmla="*/ 228600 h 192"/>
              <a:gd name="T12" fmla="*/ 0 w 216"/>
              <a:gd name="T13" fmla="*/ 76200 h 192"/>
              <a:gd name="T14" fmla="*/ 76200 w 216"/>
              <a:gd name="T15" fmla="*/ 0 h 192"/>
              <a:gd name="T16" fmla="*/ 76200 w 216"/>
              <a:gd name="T17" fmla="*/ 7620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 h="192">
                <a:moveTo>
                  <a:pt x="48" y="48"/>
                </a:moveTo>
                <a:cubicBezTo>
                  <a:pt x="48" y="64"/>
                  <a:pt x="40" y="80"/>
                  <a:pt x="48" y="96"/>
                </a:cubicBezTo>
                <a:cubicBezTo>
                  <a:pt x="56" y="112"/>
                  <a:pt x="72" y="136"/>
                  <a:pt x="96" y="144"/>
                </a:cubicBezTo>
                <a:cubicBezTo>
                  <a:pt x="120" y="152"/>
                  <a:pt x="176" y="136"/>
                  <a:pt x="192" y="144"/>
                </a:cubicBezTo>
                <a:cubicBezTo>
                  <a:pt x="208" y="152"/>
                  <a:pt x="216" y="192"/>
                  <a:pt x="192" y="192"/>
                </a:cubicBezTo>
                <a:cubicBezTo>
                  <a:pt x="168" y="192"/>
                  <a:pt x="80" y="168"/>
                  <a:pt x="48" y="144"/>
                </a:cubicBezTo>
                <a:cubicBezTo>
                  <a:pt x="16" y="120"/>
                  <a:pt x="0" y="72"/>
                  <a:pt x="0" y="48"/>
                </a:cubicBezTo>
                <a:cubicBezTo>
                  <a:pt x="0" y="24"/>
                  <a:pt x="40" y="0"/>
                  <a:pt x="48" y="0"/>
                </a:cubicBezTo>
                <a:cubicBezTo>
                  <a:pt x="56" y="0"/>
                  <a:pt x="48" y="32"/>
                  <a:pt x="48" y="48"/>
                </a:cubicBezTo>
                <a:close/>
              </a:path>
            </a:pathLst>
          </a:custGeom>
          <a:solidFill>
            <a:srgbClr val="99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50" name="Freeform 94"/>
          <p:cNvSpPr>
            <a:spLocks/>
          </p:cNvSpPr>
          <p:nvPr/>
        </p:nvSpPr>
        <p:spPr bwMode="auto">
          <a:xfrm rot="-5677888">
            <a:off x="5153025" y="4019550"/>
            <a:ext cx="342900" cy="304800"/>
          </a:xfrm>
          <a:custGeom>
            <a:avLst/>
            <a:gdLst>
              <a:gd name="T0" fmla="*/ 76200 w 216"/>
              <a:gd name="T1" fmla="*/ 76200 h 192"/>
              <a:gd name="T2" fmla="*/ 76200 w 216"/>
              <a:gd name="T3" fmla="*/ 152400 h 192"/>
              <a:gd name="T4" fmla="*/ 152400 w 216"/>
              <a:gd name="T5" fmla="*/ 228600 h 192"/>
              <a:gd name="T6" fmla="*/ 304800 w 216"/>
              <a:gd name="T7" fmla="*/ 228600 h 192"/>
              <a:gd name="T8" fmla="*/ 304800 w 216"/>
              <a:gd name="T9" fmla="*/ 304800 h 192"/>
              <a:gd name="T10" fmla="*/ 76200 w 216"/>
              <a:gd name="T11" fmla="*/ 228600 h 192"/>
              <a:gd name="T12" fmla="*/ 0 w 216"/>
              <a:gd name="T13" fmla="*/ 76200 h 192"/>
              <a:gd name="T14" fmla="*/ 76200 w 216"/>
              <a:gd name="T15" fmla="*/ 0 h 192"/>
              <a:gd name="T16" fmla="*/ 76200 w 216"/>
              <a:gd name="T17" fmla="*/ 7620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 h="192">
                <a:moveTo>
                  <a:pt x="48" y="48"/>
                </a:moveTo>
                <a:cubicBezTo>
                  <a:pt x="48" y="64"/>
                  <a:pt x="40" y="80"/>
                  <a:pt x="48" y="96"/>
                </a:cubicBezTo>
                <a:cubicBezTo>
                  <a:pt x="56" y="112"/>
                  <a:pt x="72" y="136"/>
                  <a:pt x="96" y="144"/>
                </a:cubicBezTo>
                <a:cubicBezTo>
                  <a:pt x="120" y="152"/>
                  <a:pt x="176" y="136"/>
                  <a:pt x="192" y="144"/>
                </a:cubicBezTo>
                <a:cubicBezTo>
                  <a:pt x="208" y="152"/>
                  <a:pt x="216" y="192"/>
                  <a:pt x="192" y="192"/>
                </a:cubicBezTo>
                <a:cubicBezTo>
                  <a:pt x="168" y="192"/>
                  <a:pt x="80" y="168"/>
                  <a:pt x="48" y="144"/>
                </a:cubicBezTo>
                <a:cubicBezTo>
                  <a:pt x="16" y="120"/>
                  <a:pt x="0" y="72"/>
                  <a:pt x="0" y="48"/>
                </a:cubicBezTo>
                <a:cubicBezTo>
                  <a:pt x="0" y="24"/>
                  <a:pt x="40" y="0"/>
                  <a:pt x="48" y="0"/>
                </a:cubicBezTo>
                <a:cubicBezTo>
                  <a:pt x="56" y="0"/>
                  <a:pt x="48" y="32"/>
                  <a:pt x="48" y="48"/>
                </a:cubicBezTo>
                <a:close/>
              </a:path>
            </a:pathLst>
          </a:custGeom>
          <a:solidFill>
            <a:srgbClr val="99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51" name="Freeform 95"/>
          <p:cNvSpPr>
            <a:spLocks/>
          </p:cNvSpPr>
          <p:nvPr/>
        </p:nvSpPr>
        <p:spPr bwMode="auto">
          <a:xfrm rot="-5677888">
            <a:off x="5153025" y="4019550"/>
            <a:ext cx="342900" cy="304800"/>
          </a:xfrm>
          <a:custGeom>
            <a:avLst/>
            <a:gdLst>
              <a:gd name="T0" fmla="*/ 76200 w 216"/>
              <a:gd name="T1" fmla="*/ 76200 h 192"/>
              <a:gd name="T2" fmla="*/ 76200 w 216"/>
              <a:gd name="T3" fmla="*/ 152400 h 192"/>
              <a:gd name="T4" fmla="*/ 152400 w 216"/>
              <a:gd name="T5" fmla="*/ 228600 h 192"/>
              <a:gd name="T6" fmla="*/ 304800 w 216"/>
              <a:gd name="T7" fmla="*/ 228600 h 192"/>
              <a:gd name="T8" fmla="*/ 304800 w 216"/>
              <a:gd name="T9" fmla="*/ 304800 h 192"/>
              <a:gd name="T10" fmla="*/ 76200 w 216"/>
              <a:gd name="T11" fmla="*/ 228600 h 192"/>
              <a:gd name="T12" fmla="*/ 0 w 216"/>
              <a:gd name="T13" fmla="*/ 76200 h 192"/>
              <a:gd name="T14" fmla="*/ 76200 w 216"/>
              <a:gd name="T15" fmla="*/ 0 h 192"/>
              <a:gd name="T16" fmla="*/ 76200 w 216"/>
              <a:gd name="T17" fmla="*/ 7620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 h="192">
                <a:moveTo>
                  <a:pt x="48" y="48"/>
                </a:moveTo>
                <a:cubicBezTo>
                  <a:pt x="48" y="64"/>
                  <a:pt x="40" y="80"/>
                  <a:pt x="48" y="96"/>
                </a:cubicBezTo>
                <a:cubicBezTo>
                  <a:pt x="56" y="112"/>
                  <a:pt x="72" y="136"/>
                  <a:pt x="96" y="144"/>
                </a:cubicBezTo>
                <a:cubicBezTo>
                  <a:pt x="120" y="152"/>
                  <a:pt x="176" y="136"/>
                  <a:pt x="192" y="144"/>
                </a:cubicBezTo>
                <a:cubicBezTo>
                  <a:pt x="208" y="152"/>
                  <a:pt x="216" y="192"/>
                  <a:pt x="192" y="192"/>
                </a:cubicBezTo>
                <a:cubicBezTo>
                  <a:pt x="168" y="192"/>
                  <a:pt x="80" y="168"/>
                  <a:pt x="48" y="144"/>
                </a:cubicBezTo>
                <a:cubicBezTo>
                  <a:pt x="16" y="120"/>
                  <a:pt x="0" y="72"/>
                  <a:pt x="0" y="48"/>
                </a:cubicBezTo>
                <a:cubicBezTo>
                  <a:pt x="0" y="24"/>
                  <a:pt x="40" y="0"/>
                  <a:pt x="48" y="0"/>
                </a:cubicBezTo>
                <a:cubicBezTo>
                  <a:pt x="56" y="0"/>
                  <a:pt x="48" y="32"/>
                  <a:pt x="48" y="48"/>
                </a:cubicBezTo>
                <a:close/>
              </a:path>
            </a:pathLst>
          </a:custGeom>
          <a:solidFill>
            <a:srgbClr val="99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52" name="Freeform 96"/>
          <p:cNvSpPr>
            <a:spLocks/>
          </p:cNvSpPr>
          <p:nvPr/>
        </p:nvSpPr>
        <p:spPr bwMode="auto">
          <a:xfrm rot="-5677888">
            <a:off x="5153025" y="4019550"/>
            <a:ext cx="342900" cy="304800"/>
          </a:xfrm>
          <a:custGeom>
            <a:avLst/>
            <a:gdLst>
              <a:gd name="T0" fmla="*/ 76200 w 216"/>
              <a:gd name="T1" fmla="*/ 76200 h 192"/>
              <a:gd name="T2" fmla="*/ 76200 w 216"/>
              <a:gd name="T3" fmla="*/ 152400 h 192"/>
              <a:gd name="T4" fmla="*/ 152400 w 216"/>
              <a:gd name="T5" fmla="*/ 228600 h 192"/>
              <a:gd name="T6" fmla="*/ 304800 w 216"/>
              <a:gd name="T7" fmla="*/ 228600 h 192"/>
              <a:gd name="T8" fmla="*/ 304800 w 216"/>
              <a:gd name="T9" fmla="*/ 304800 h 192"/>
              <a:gd name="T10" fmla="*/ 76200 w 216"/>
              <a:gd name="T11" fmla="*/ 228600 h 192"/>
              <a:gd name="T12" fmla="*/ 0 w 216"/>
              <a:gd name="T13" fmla="*/ 76200 h 192"/>
              <a:gd name="T14" fmla="*/ 76200 w 216"/>
              <a:gd name="T15" fmla="*/ 0 h 192"/>
              <a:gd name="T16" fmla="*/ 76200 w 216"/>
              <a:gd name="T17" fmla="*/ 7620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 h="192">
                <a:moveTo>
                  <a:pt x="48" y="48"/>
                </a:moveTo>
                <a:cubicBezTo>
                  <a:pt x="48" y="64"/>
                  <a:pt x="40" y="80"/>
                  <a:pt x="48" y="96"/>
                </a:cubicBezTo>
                <a:cubicBezTo>
                  <a:pt x="56" y="112"/>
                  <a:pt x="72" y="136"/>
                  <a:pt x="96" y="144"/>
                </a:cubicBezTo>
                <a:cubicBezTo>
                  <a:pt x="120" y="152"/>
                  <a:pt x="176" y="136"/>
                  <a:pt x="192" y="144"/>
                </a:cubicBezTo>
                <a:cubicBezTo>
                  <a:pt x="208" y="152"/>
                  <a:pt x="216" y="192"/>
                  <a:pt x="192" y="192"/>
                </a:cubicBezTo>
                <a:cubicBezTo>
                  <a:pt x="168" y="192"/>
                  <a:pt x="80" y="168"/>
                  <a:pt x="48" y="144"/>
                </a:cubicBezTo>
                <a:cubicBezTo>
                  <a:pt x="16" y="120"/>
                  <a:pt x="0" y="72"/>
                  <a:pt x="0" y="48"/>
                </a:cubicBezTo>
                <a:cubicBezTo>
                  <a:pt x="0" y="24"/>
                  <a:pt x="40" y="0"/>
                  <a:pt x="48" y="0"/>
                </a:cubicBezTo>
                <a:cubicBezTo>
                  <a:pt x="56" y="0"/>
                  <a:pt x="48" y="32"/>
                  <a:pt x="48" y="48"/>
                </a:cubicBezTo>
                <a:close/>
              </a:path>
            </a:pathLst>
          </a:custGeom>
          <a:solidFill>
            <a:srgbClr val="99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53" name="Freeform 97"/>
          <p:cNvSpPr>
            <a:spLocks/>
          </p:cNvSpPr>
          <p:nvPr/>
        </p:nvSpPr>
        <p:spPr bwMode="auto">
          <a:xfrm rot="-5677888">
            <a:off x="5153025" y="4019550"/>
            <a:ext cx="342900" cy="304800"/>
          </a:xfrm>
          <a:custGeom>
            <a:avLst/>
            <a:gdLst>
              <a:gd name="T0" fmla="*/ 76200 w 216"/>
              <a:gd name="T1" fmla="*/ 76200 h 192"/>
              <a:gd name="T2" fmla="*/ 76200 w 216"/>
              <a:gd name="T3" fmla="*/ 152400 h 192"/>
              <a:gd name="T4" fmla="*/ 152400 w 216"/>
              <a:gd name="T5" fmla="*/ 228600 h 192"/>
              <a:gd name="T6" fmla="*/ 304800 w 216"/>
              <a:gd name="T7" fmla="*/ 228600 h 192"/>
              <a:gd name="T8" fmla="*/ 304800 w 216"/>
              <a:gd name="T9" fmla="*/ 304800 h 192"/>
              <a:gd name="T10" fmla="*/ 76200 w 216"/>
              <a:gd name="T11" fmla="*/ 228600 h 192"/>
              <a:gd name="T12" fmla="*/ 0 w 216"/>
              <a:gd name="T13" fmla="*/ 76200 h 192"/>
              <a:gd name="T14" fmla="*/ 76200 w 216"/>
              <a:gd name="T15" fmla="*/ 0 h 192"/>
              <a:gd name="T16" fmla="*/ 76200 w 216"/>
              <a:gd name="T17" fmla="*/ 7620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 h="192">
                <a:moveTo>
                  <a:pt x="48" y="48"/>
                </a:moveTo>
                <a:cubicBezTo>
                  <a:pt x="48" y="64"/>
                  <a:pt x="40" y="80"/>
                  <a:pt x="48" y="96"/>
                </a:cubicBezTo>
                <a:cubicBezTo>
                  <a:pt x="56" y="112"/>
                  <a:pt x="72" y="136"/>
                  <a:pt x="96" y="144"/>
                </a:cubicBezTo>
                <a:cubicBezTo>
                  <a:pt x="120" y="152"/>
                  <a:pt x="176" y="136"/>
                  <a:pt x="192" y="144"/>
                </a:cubicBezTo>
                <a:cubicBezTo>
                  <a:pt x="208" y="152"/>
                  <a:pt x="216" y="192"/>
                  <a:pt x="192" y="192"/>
                </a:cubicBezTo>
                <a:cubicBezTo>
                  <a:pt x="168" y="192"/>
                  <a:pt x="80" y="168"/>
                  <a:pt x="48" y="144"/>
                </a:cubicBezTo>
                <a:cubicBezTo>
                  <a:pt x="16" y="120"/>
                  <a:pt x="0" y="72"/>
                  <a:pt x="0" y="48"/>
                </a:cubicBezTo>
                <a:cubicBezTo>
                  <a:pt x="0" y="24"/>
                  <a:pt x="40" y="0"/>
                  <a:pt x="48" y="0"/>
                </a:cubicBezTo>
                <a:cubicBezTo>
                  <a:pt x="56" y="0"/>
                  <a:pt x="48" y="32"/>
                  <a:pt x="48" y="48"/>
                </a:cubicBezTo>
                <a:close/>
              </a:path>
            </a:pathLst>
          </a:custGeom>
          <a:solidFill>
            <a:srgbClr val="99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54" name="Freeform 98"/>
          <p:cNvSpPr>
            <a:spLocks/>
          </p:cNvSpPr>
          <p:nvPr/>
        </p:nvSpPr>
        <p:spPr bwMode="auto">
          <a:xfrm rot="-5677888">
            <a:off x="5153025" y="4019550"/>
            <a:ext cx="342900" cy="304800"/>
          </a:xfrm>
          <a:custGeom>
            <a:avLst/>
            <a:gdLst>
              <a:gd name="T0" fmla="*/ 76200 w 216"/>
              <a:gd name="T1" fmla="*/ 76200 h 192"/>
              <a:gd name="T2" fmla="*/ 76200 w 216"/>
              <a:gd name="T3" fmla="*/ 152400 h 192"/>
              <a:gd name="T4" fmla="*/ 152400 w 216"/>
              <a:gd name="T5" fmla="*/ 228600 h 192"/>
              <a:gd name="T6" fmla="*/ 304800 w 216"/>
              <a:gd name="T7" fmla="*/ 228600 h 192"/>
              <a:gd name="T8" fmla="*/ 304800 w 216"/>
              <a:gd name="T9" fmla="*/ 304800 h 192"/>
              <a:gd name="T10" fmla="*/ 76200 w 216"/>
              <a:gd name="T11" fmla="*/ 228600 h 192"/>
              <a:gd name="T12" fmla="*/ 0 w 216"/>
              <a:gd name="T13" fmla="*/ 76200 h 192"/>
              <a:gd name="T14" fmla="*/ 76200 w 216"/>
              <a:gd name="T15" fmla="*/ 0 h 192"/>
              <a:gd name="T16" fmla="*/ 76200 w 216"/>
              <a:gd name="T17" fmla="*/ 7620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 h="192">
                <a:moveTo>
                  <a:pt x="48" y="48"/>
                </a:moveTo>
                <a:cubicBezTo>
                  <a:pt x="48" y="64"/>
                  <a:pt x="40" y="80"/>
                  <a:pt x="48" y="96"/>
                </a:cubicBezTo>
                <a:cubicBezTo>
                  <a:pt x="56" y="112"/>
                  <a:pt x="72" y="136"/>
                  <a:pt x="96" y="144"/>
                </a:cubicBezTo>
                <a:cubicBezTo>
                  <a:pt x="120" y="152"/>
                  <a:pt x="176" y="136"/>
                  <a:pt x="192" y="144"/>
                </a:cubicBezTo>
                <a:cubicBezTo>
                  <a:pt x="208" y="152"/>
                  <a:pt x="216" y="192"/>
                  <a:pt x="192" y="192"/>
                </a:cubicBezTo>
                <a:cubicBezTo>
                  <a:pt x="168" y="192"/>
                  <a:pt x="80" y="168"/>
                  <a:pt x="48" y="144"/>
                </a:cubicBezTo>
                <a:cubicBezTo>
                  <a:pt x="16" y="120"/>
                  <a:pt x="0" y="72"/>
                  <a:pt x="0" y="48"/>
                </a:cubicBezTo>
                <a:cubicBezTo>
                  <a:pt x="0" y="24"/>
                  <a:pt x="40" y="0"/>
                  <a:pt x="48" y="0"/>
                </a:cubicBezTo>
                <a:cubicBezTo>
                  <a:pt x="56" y="0"/>
                  <a:pt x="48" y="32"/>
                  <a:pt x="48" y="48"/>
                </a:cubicBezTo>
                <a:close/>
              </a:path>
            </a:pathLst>
          </a:custGeom>
          <a:solidFill>
            <a:srgbClr val="99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55" name="Freeform 99"/>
          <p:cNvSpPr>
            <a:spLocks/>
          </p:cNvSpPr>
          <p:nvPr/>
        </p:nvSpPr>
        <p:spPr bwMode="auto">
          <a:xfrm rot="-5677888">
            <a:off x="5153025" y="4019550"/>
            <a:ext cx="342900" cy="304800"/>
          </a:xfrm>
          <a:custGeom>
            <a:avLst/>
            <a:gdLst>
              <a:gd name="T0" fmla="*/ 76200 w 216"/>
              <a:gd name="T1" fmla="*/ 76200 h 192"/>
              <a:gd name="T2" fmla="*/ 76200 w 216"/>
              <a:gd name="T3" fmla="*/ 152400 h 192"/>
              <a:gd name="T4" fmla="*/ 152400 w 216"/>
              <a:gd name="T5" fmla="*/ 228600 h 192"/>
              <a:gd name="T6" fmla="*/ 304800 w 216"/>
              <a:gd name="T7" fmla="*/ 228600 h 192"/>
              <a:gd name="T8" fmla="*/ 304800 w 216"/>
              <a:gd name="T9" fmla="*/ 304800 h 192"/>
              <a:gd name="T10" fmla="*/ 76200 w 216"/>
              <a:gd name="T11" fmla="*/ 228600 h 192"/>
              <a:gd name="T12" fmla="*/ 0 w 216"/>
              <a:gd name="T13" fmla="*/ 76200 h 192"/>
              <a:gd name="T14" fmla="*/ 76200 w 216"/>
              <a:gd name="T15" fmla="*/ 0 h 192"/>
              <a:gd name="T16" fmla="*/ 76200 w 216"/>
              <a:gd name="T17" fmla="*/ 7620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 h="192">
                <a:moveTo>
                  <a:pt x="48" y="48"/>
                </a:moveTo>
                <a:cubicBezTo>
                  <a:pt x="48" y="64"/>
                  <a:pt x="40" y="80"/>
                  <a:pt x="48" y="96"/>
                </a:cubicBezTo>
                <a:cubicBezTo>
                  <a:pt x="56" y="112"/>
                  <a:pt x="72" y="136"/>
                  <a:pt x="96" y="144"/>
                </a:cubicBezTo>
                <a:cubicBezTo>
                  <a:pt x="120" y="152"/>
                  <a:pt x="176" y="136"/>
                  <a:pt x="192" y="144"/>
                </a:cubicBezTo>
                <a:cubicBezTo>
                  <a:pt x="208" y="152"/>
                  <a:pt x="216" y="192"/>
                  <a:pt x="192" y="192"/>
                </a:cubicBezTo>
                <a:cubicBezTo>
                  <a:pt x="168" y="192"/>
                  <a:pt x="80" y="168"/>
                  <a:pt x="48" y="144"/>
                </a:cubicBezTo>
                <a:cubicBezTo>
                  <a:pt x="16" y="120"/>
                  <a:pt x="0" y="72"/>
                  <a:pt x="0" y="48"/>
                </a:cubicBezTo>
                <a:cubicBezTo>
                  <a:pt x="0" y="24"/>
                  <a:pt x="40" y="0"/>
                  <a:pt x="48" y="0"/>
                </a:cubicBezTo>
                <a:cubicBezTo>
                  <a:pt x="56" y="0"/>
                  <a:pt x="48" y="32"/>
                  <a:pt x="48" y="48"/>
                </a:cubicBezTo>
                <a:close/>
              </a:path>
            </a:pathLst>
          </a:custGeom>
          <a:solidFill>
            <a:srgbClr val="99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56" name="Freeform 100"/>
          <p:cNvSpPr>
            <a:spLocks/>
          </p:cNvSpPr>
          <p:nvPr/>
        </p:nvSpPr>
        <p:spPr bwMode="auto">
          <a:xfrm rot="-5677888">
            <a:off x="5153025" y="4019550"/>
            <a:ext cx="342900" cy="304800"/>
          </a:xfrm>
          <a:custGeom>
            <a:avLst/>
            <a:gdLst>
              <a:gd name="T0" fmla="*/ 76200 w 216"/>
              <a:gd name="T1" fmla="*/ 76200 h 192"/>
              <a:gd name="T2" fmla="*/ 76200 w 216"/>
              <a:gd name="T3" fmla="*/ 152400 h 192"/>
              <a:gd name="T4" fmla="*/ 152400 w 216"/>
              <a:gd name="T5" fmla="*/ 228600 h 192"/>
              <a:gd name="T6" fmla="*/ 304800 w 216"/>
              <a:gd name="T7" fmla="*/ 228600 h 192"/>
              <a:gd name="T8" fmla="*/ 304800 w 216"/>
              <a:gd name="T9" fmla="*/ 304800 h 192"/>
              <a:gd name="T10" fmla="*/ 76200 w 216"/>
              <a:gd name="T11" fmla="*/ 228600 h 192"/>
              <a:gd name="T12" fmla="*/ 0 w 216"/>
              <a:gd name="T13" fmla="*/ 76200 h 192"/>
              <a:gd name="T14" fmla="*/ 76200 w 216"/>
              <a:gd name="T15" fmla="*/ 0 h 192"/>
              <a:gd name="T16" fmla="*/ 76200 w 216"/>
              <a:gd name="T17" fmla="*/ 7620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 h="192">
                <a:moveTo>
                  <a:pt x="48" y="48"/>
                </a:moveTo>
                <a:cubicBezTo>
                  <a:pt x="48" y="64"/>
                  <a:pt x="40" y="80"/>
                  <a:pt x="48" y="96"/>
                </a:cubicBezTo>
                <a:cubicBezTo>
                  <a:pt x="56" y="112"/>
                  <a:pt x="72" y="136"/>
                  <a:pt x="96" y="144"/>
                </a:cubicBezTo>
                <a:cubicBezTo>
                  <a:pt x="120" y="152"/>
                  <a:pt x="176" y="136"/>
                  <a:pt x="192" y="144"/>
                </a:cubicBezTo>
                <a:cubicBezTo>
                  <a:pt x="208" y="152"/>
                  <a:pt x="216" y="192"/>
                  <a:pt x="192" y="192"/>
                </a:cubicBezTo>
                <a:cubicBezTo>
                  <a:pt x="168" y="192"/>
                  <a:pt x="80" y="168"/>
                  <a:pt x="48" y="144"/>
                </a:cubicBezTo>
                <a:cubicBezTo>
                  <a:pt x="16" y="120"/>
                  <a:pt x="0" y="72"/>
                  <a:pt x="0" y="48"/>
                </a:cubicBezTo>
                <a:cubicBezTo>
                  <a:pt x="0" y="24"/>
                  <a:pt x="40" y="0"/>
                  <a:pt x="48" y="0"/>
                </a:cubicBezTo>
                <a:cubicBezTo>
                  <a:pt x="56" y="0"/>
                  <a:pt x="48" y="32"/>
                  <a:pt x="48" y="48"/>
                </a:cubicBezTo>
                <a:close/>
              </a:path>
            </a:pathLst>
          </a:custGeom>
          <a:solidFill>
            <a:srgbClr val="99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57" name="Freeform 101"/>
          <p:cNvSpPr>
            <a:spLocks/>
          </p:cNvSpPr>
          <p:nvPr/>
        </p:nvSpPr>
        <p:spPr bwMode="auto">
          <a:xfrm rot="-5677888">
            <a:off x="5153025" y="4019550"/>
            <a:ext cx="342900" cy="304800"/>
          </a:xfrm>
          <a:custGeom>
            <a:avLst/>
            <a:gdLst>
              <a:gd name="T0" fmla="*/ 76200 w 216"/>
              <a:gd name="T1" fmla="*/ 76200 h 192"/>
              <a:gd name="T2" fmla="*/ 76200 w 216"/>
              <a:gd name="T3" fmla="*/ 152400 h 192"/>
              <a:gd name="T4" fmla="*/ 152400 w 216"/>
              <a:gd name="T5" fmla="*/ 228600 h 192"/>
              <a:gd name="T6" fmla="*/ 304800 w 216"/>
              <a:gd name="T7" fmla="*/ 228600 h 192"/>
              <a:gd name="T8" fmla="*/ 304800 w 216"/>
              <a:gd name="T9" fmla="*/ 304800 h 192"/>
              <a:gd name="T10" fmla="*/ 76200 w 216"/>
              <a:gd name="T11" fmla="*/ 228600 h 192"/>
              <a:gd name="T12" fmla="*/ 0 w 216"/>
              <a:gd name="T13" fmla="*/ 76200 h 192"/>
              <a:gd name="T14" fmla="*/ 76200 w 216"/>
              <a:gd name="T15" fmla="*/ 0 h 192"/>
              <a:gd name="T16" fmla="*/ 76200 w 216"/>
              <a:gd name="T17" fmla="*/ 7620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 h="192">
                <a:moveTo>
                  <a:pt x="48" y="48"/>
                </a:moveTo>
                <a:cubicBezTo>
                  <a:pt x="48" y="64"/>
                  <a:pt x="40" y="80"/>
                  <a:pt x="48" y="96"/>
                </a:cubicBezTo>
                <a:cubicBezTo>
                  <a:pt x="56" y="112"/>
                  <a:pt x="72" y="136"/>
                  <a:pt x="96" y="144"/>
                </a:cubicBezTo>
                <a:cubicBezTo>
                  <a:pt x="120" y="152"/>
                  <a:pt x="176" y="136"/>
                  <a:pt x="192" y="144"/>
                </a:cubicBezTo>
                <a:cubicBezTo>
                  <a:pt x="208" y="152"/>
                  <a:pt x="216" y="192"/>
                  <a:pt x="192" y="192"/>
                </a:cubicBezTo>
                <a:cubicBezTo>
                  <a:pt x="168" y="192"/>
                  <a:pt x="80" y="168"/>
                  <a:pt x="48" y="144"/>
                </a:cubicBezTo>
                <a:cubicBezTo>
                  <a:pt x="16" y="120"/>
                  <a:pt x="0" y="72"/>
                  <a:pt x="0" y="48"/>
                </a:cubicBezTo>
                <a:cubicBezTo>
                  <a:pt x="0" y="24"/>
                  <a:pt x="40" y="0"/>
                  <a:pt x="48" y="0"/>
                </a:cubicBezTo>
                <a:cubicBezTo>
                  <a:pt x="56" y="0"/>
                  <a:pt x="48" y="32"/>
                  <a:pt x="48" y="48"/>
                </a:cubicBezTo>
                <a:close/>
              </a:path>
            </a:pathLst>
          </a:custGeom>
          <a:solidFill>
            <a:srgbClr val="99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58" name="Freeform 102"/>
          <p:cNvSpPr>
            <a:spLocks/>
          </p:cNvSpPr>
          <p:nvPr/>
        </p:nvSpPr>
        <p:spPr bwMode="auto">
          <a:xfrm rot="-5677888">
            <a:off x="5153025" y="4019550"/>
            <a:ext cx="342900" cy="304800"/>
          </a:xfrm>
          <a:custGeom>
            <a:avLst/>
            <a:gdLst>
              <a:gd name="T0" fmla="*/ 76200 w 216"/>
              <a:gd name="T1" fmla="*/ 76200 h 192"/>
              <a:gd name="T2" fmla="*/ 76200 w 216"/>
              <a:gd name="T3" fmla="*/ 152400 h 192"/>
              <a:gd name="T4" fmla="*/ 152400 w 216"/>
              <a:gd name="T5" fmla="*/ 228600 h 192"/>
              <a:gd name="T6" fmla="*/ 304800 w 216"/>
              <a:gd name="T7" fmla="*/ 228600 h 192"/>
              <a:gd name="T8" fmla="*/ 304800 w 216"/>
              <a:gd name="T9" fmla="*/ 304800 h 192"/>
              <a:gd name="T10" fmla="*/ 76200 w 216"/>
              <a:gd name="T11" fmla="*/ 228600 h 192"/>
              <a:gd name="T12" fmla="*/ 0 w 216"/>
              <a:gd name="T13" fmla="*/ 76200 h 192"/>
              <a:gd name="T14" fmla="*/ 76200 w 216"/>
              <a:gd name="T15" fmla="*/ 0 h 192"/>
              <a:gd name="T16" fmla="*/ 76200 w 216"/>
              <a:gd name="T17" fmla="*/ 7620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 h="192">
                <a:moveTo>
                  <a:pt x="48" y="48"/>
                </a:moveTo>
                <a:cubicBezTo>
                  <a:pt x="48" y="64"/>
                  <a:pt x="40" y="80"/>
                  <a:pt x="48" y="96"/>
                </a:cubicBezTo>
                <a:cubicBezTo>
                  <a:pt x="56" y="112"/>
                  <a:pt x="72" y="136"/>
                  <a:pt x="96" y="144"/>
                </a:cubicBezTo>
                <a:cubicBezTo>
                  <a:pt x="120" y="152"/>
                  <a:pt x="176" y="136"/>
                  <a:pt x="192" y="144"/>
                </a:cubicBezTo>
                <a:cubicBezTo>
                  <a:pt x="208" y="152"/>
                  <a:pt x="216" y="192"/>
                  <a:pt x="192" y="192"/>
                </a:cubicBezTo>
                <a:cubicBezTo>
                  <a:pt x="168" y="192"/>
                  <a:pt x="80" y="168"/>
                  <a:pt x="48" y="144"/>
                </a:cubicBezTo>
                <a:cubicBezTo>
                  <a:pt x="16" y="120"/>
                  <a:pt x="0" y="72"/>
                  <a:pt x="0" y="48"/>
                </a:cubicBezTo>
                <a:cubicBezTo>
                  <a:pt x="0" y="24"/>
                  <a:pt x="40" y="0"/>
                  <a:pt x="48" y="0"/>
                </a:cubicBezTo>
                <a:cubicBezTo>
                  <a:pt x="56" y="0"/>
                  <a:pt x="48" y="32"/>
                  <a:pt x="48" y="48"/>
                </a:cubicBezTo>
                <a:close/>
              </a:path>
            </a:pathLst>
          </a:custGeom>
          <a:solidFill>
            <a:srgbClr val="99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59" name="Freeform 103"/>
          <p:cNvSpPr>
            <a:spLocks/>
          </p:cNvSpPr>
          <p:nvPr/>
        </p:nvSpPr>
        <p:spPr bwMode="auto">
          <a:xfrm rot="-5677888">
            <a:off x="5153025" y="4019550"/>
            <a:ext cx="342900" cy="304800"/>
          </a:xfrm>
          <a:custGeom>
            <a:avLst/>
            <a:gdLst>
              <a:gd name="T0" fmla="*/ 76200 w 216"/>
              <a:gd name="T1" fmla="*/ 76200 h 192"/>
              <a:gd name="T2" fmla="*/ 76200 w 216"/>
              <a:gd name="T3" fmla="*/ 152400 h 192"/>
              <a:gd name="T4" fmla="*/ 152400 w 216"/>
              <a:gd name="T5" fmla="*/ 228600 h 192"/>
              <a:gd name="T6" fmla="*/ 304800 w 216"/>
              <a:gd name="T7" fmla="*/ 228600 h 192"/>
              <a:gd name="T8" fmla="*/ 304800 w 216"/>
              <a:gd name="T9" fmla="*/ 304800 h 192"/>
              <a:gd name="T10" fmla="*/ 76200 w 216"/>
              <a:gd name="T11" fmla="*/ 228600 h 192"/>
              <a:gd name="T12" fmla="*/ 0 w 216"/>
              <a:gd name="T13" fmla="*/ 76200 h 192"/>
              <a:gd name="T14" fmla="*/ 76200 w 216"/>
              <a:gd name="T15" fmla="*/ 0 h 192"/>
              <a:gd name="T16" fmla="*/ 76200 w 216"/>
              <a:gd name="T17" fmla="*/ 7620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 h="192">
                <a:moveTo>
                  <a:pt x="48" y="48"/>
                </a:moveTo>
                <a:cubicBezTo>
                  <a:pt x="48" y="64"/>
                  <a:pt x="40" y="80"/>
                  <a:pt x="48" y="96"/>
                </a:cubicBezTo>
                <a:cubicBezTo>
                  <a:pt x="56" y="112"/>
                  <a:pt x="72" y="136"/>
                  <a:pt x="96" y="144"/>
                </a:cubicBezTo>
                <a:cubicBezTo>
                  <a:pt x="120" y="152"/>
                  <a:pt x="176" y="136"/>
                  <a:pt x="192" y="144"/>
                </a:cubicBezTo>
                <a:cubicBezTo>
                  <a:pt x="208" y="152"/>
                  <a:pt x="216" y="192"/>
                  <a:pt x="192" y="192"/>
                </a:cubicBezTo>
                <a:cubicBezTo>
                  <a:pt x="168" y="192"/>
                  <a:pt x="80" y="168"/>
                  <a:pt x="48" y="144"/>
                </a:cubicBezTo>
                <a:cubicBezTo>
                  <a:pt x="16" y="120"/>
                  <a:pt x="0" y="72"/>
                  <a:pt x="0" y="48"/>
                </a:cubicBezTo>
                <a:cubicBezTo>
                  <a:pt x="0" y="24"/>
                  <a:pt x="40" y="0"/>
                  <a:pt x="48" y="0"/>
                </a:cubicBezTo>
                <a:cubicBezTo>
                  <a:pt x="56" y="0"/>
                  <a:pt x="48" y="32"/>
                  <a:pt x="48" y="48"/>
                </a:cubicBezTo>
                <a:close/>
              </a:path>
            </a:pathLst>
          </a:custGeom>
          <a:solidFill>
            <a:srgbClr val="99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60" name="Freeform 104"/>
          <p:cNvSpPr>
            <a:spLocks/>
          </p:cNvSpPr>
          <p:nvPr/>
        </p:nvSpPr>
        <p:spPr bwMode="auto">
          <a:xfrm rot="-5677888">
            <a:off x="5153025" y="4019550"/>
            <a:ext cx="342900" cy="304800"/>
          </a:xfrm>
          <a:custGeom>
            <a:avLst/>
            <a:gdLst>
              <a:gd name="T0" fmla="*/ 76200 w 216"/>
              <a:gd name="T1" fmla="*/ 76200 h 192"/>
              <a:gd name="T2" fmla="*/ 76200 w 216"/>
              <a:gd name="T3" fmla="*/ 152400 h 192"/>
              <a:gd name="T4" fmla="*/ 152400 w 216"/>
              <a:gd name="T5" fmla="*/ 228600 h 192"/>
              <a:gd name="T6" fmla="*/ 304800 w 216"/>
              <a:gd name="T7" fmla="*/ 228600 h 192"/>
              <a:gd name="T8" fmla="*/ 304800 w 216"/>
              <a:gd name="T9" fmla="*/ 304800 h 192"/>
              <a:gd name="T10" fmla="*/ 76200 w 216"/>
              <a:gd name="T11" fmla="*/ 228600 h 192"/>
              <a:gd name="T12" fmla="*/ 0 w 216"/>
              <a:gd name="T13" fmla="*/ 76200 h 192"/>
              <a:gd name="T14" fmla="*/ 76200 w 216"/>
              <a:gd name="T15" fmla="*/ 0 h 192"/>
              <a:gd name="T16" fmla="*/ 76200 w 216"/>
              <a:gd name="T17" fmla="*/ 7620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 h="192">
                <a:moveTo>
                  <a:pt x="48" y="48"/>
                </a:moveTo>
                <a:cubicBezTo>
                  <a:pt x="48" y="64"/>
                  <a:pt x="40" y="80"/>
                  <a:pt x="48" y="96"/>
                </a:cubicBezTo>
                <a:cubicBezTo>
                  <a:pt x="56" y="112"/>
                  <a:pt x="72" y="136"/>
                  <a:pt x="96" y="144"/>
                </a:cubicBezTo>
                <a:cubicBezTo>
                  <a:pt x="120" y="152"/>
                  <a:pt x="176" y="136"/>
                  <a:pt x="192" y="144"/>
                </a:cubicBezTo>
                <a:cubicBezTo>
                  <a:pt x="208" y="152"/>
                  <a:pt x="216" y="192"/>
                  <a:pt x="192" y="192"/>
                </a:cubicBezTo>
                <a:cubicBezTo>
                  <a:pt x="168" y="192"/>
                  <a:pt x="80" y="168"/>
                  <a:pt x="48" y="144"/>
                </a:cubicBezTo>
                <a:cubicBezTo>
                  <a:pt x="16" y="120"/>
                  <a:pt x="0" y="72"/>
                  <a:pt x="0" y="48"/>
                </a:cubicBezTo>
                <a:cubicBezTo>
                  <a:pt x="0" y="24"/>
                  <a:pt x="40" y="0"/>
                  <a:pt x="48" y="0"/>
                </a:cubicBezTo>
                <a:cubicBezTo>
                  <a:pt x="56" y="0"/>
                  <a:pt x="48" y="32"/>
                  <a:pt x="48" y="48"/>
                </a:cubicBezTo>
                <a:close/>
              </a:path>
            </a:pathLst>
          </a:custGeom>
          <a:solidFill>
            <a:srgbClr val="99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61" name="Freeform 105"/>
          <p:cNvSpPr>
            <a:spLocks/>
          </p:cNvSpPr>
          <p:nvPr/>
        </p:nvSpPr>
        <p:spPr bwMode="auto">
          <a:xfrm rot="-5677888">
            <a:off x="5153025" y="4019550"/>
            <a:ext cx="342900" cy="304800"/>
          </a:xfrm>
          <a:custGeom>
            <a:avLst/>
            <a:gdLst>
              <a:gd name="T0" fmla="*/ 76200 w 216"/>
              <a:gd name="T1" fmla="*/ 76200 h 192"/>
              <a:gd name="T2" fmla="*/ 76200 w 216"/>
              <a:gd name="T3" fmla="*/ 152400 h 192"/>
              <a:gd name="T4" fmla="*/ 152400 w 216"/>
              <a:gd name="T5" fmla="*/ 228600 h 192"/>
              <a:gd name="T6" fmla="*/ 304800 w 216"/>
              <a:gd name="T7" fmla="*/ 228600 h 192"/>
              <a:gd name="T8" fmla="*/ 304800 w 216"/>
              <a:gd name="T9" fmla="*/ 304800 h 192"/>
              <a:gd name="T10" fmla="*/ 76200 w 216"/>
              <a:gd name="T11" fmla="*/ 228600 h 192"/>
              <a:gd name="T12" fmla="*/ 0 w 216"/>
              <a:gd name="T13" fmla="*/ 76200 h 192"/>
              <a:gd name="T14" fmla="*/ 76200 w 216"/>
              <a:gd name="T15" fmla="*/ 0 h 192"/>
              <a:gd name="T16" fmla="*/ 76200 w 216"/>
              <a:gd name="T17" fmla="*/ 7620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 h="192">
                <a:moveTo>
                  <a:pt x="48" y="48"/>
                </a:moveTo>
                <a:cubicBezTo>
                  <a:pt x="48" y="64"/>
                  <a:pt x="40" y="80"/>
                  <a:pt x="48" y="96"/>
                </a:cubicBezTo>
                <a:cubicBezTo>
                  <a:pt x="56" y="112"/>
                  <a:pt x="72" y="136"/>
                  <a:pt x="96" y="144"/>
                </a:cubicBezTo>
                <a:cubicBezTo>
                  <a:pt x="120" y="152"/>
                  <a:pt x="176" y="136"/>
                  <a:pt x="192" y="144"/>
                </a:cubicBezTo>
                <a:cubicBezTo>
                  <a:pt x="208" y="152"/>
                  <a:pt x="216" y="192"/>
                  <a:pt x="192" y="192"/>
                </a:cubicBezTo>
                <a:cubicBezTo>
                  <a:pt x="168" y="192"/>
                  <a:pt x="80" y="168"/>
                  <a:pt x="48" y="144"/>
                </a:cubicBezTo>
                <a:cubicBezTo>
                  <a:pt x="16" y="120"/>
                  <a:pt x="0" y="72"/>
                  <a:pt x="0" y="48"/>
                </a:cubicBezTo>
                <a:cubicBezTo>
                  <a:pt x="0" y="24"/>
                  <a:pt x="40" y="0"/>
                  <a:pt x="48" y="0"/>
                </a:cubicBezTo>
                <a:cubicBezTo>
                  <a:pt x="56" y="0"/>
                  <a:pt x="48" y="32"/>
                  <a:pt x="48" y="48"/>
                </a:cubicBezTo>
                <a:close/>
              </a:path>
            </a:pathLst>
          </a:custGeom>
          <a:solidFill>
            <a:srgbClr val="99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62" name="Freeform 106"/>
          <p:cNvSpPr>
            <a:spLocks/>
          </p:cNvSpPr>
          <p:nvPr/>
        </p:nvSpPr>
        <p:spPr bwMode="auto">
          <a:xfrm rot="-5677888">
            <a:off x="5153025" y="4019550"/>
            <a:ext cx="342900" cy="304800"/>
          </a:xfrm>
          <a:custGeom>
            <a:avLst/>
            <a:gdLst>
              <a:gd name="T0" fmla="*/ 76200 w 216"/>
              <a:gd name="T1" fmla="*/ 76200 h 192"/>
              <a:gd name="T2" fmla="*/ 76200 w 216"/>
              <a:gd name="T3" fmla="*/ 152400 h 192"/>
              <a:gd name="T4" fmla="*/ 152400 w 216"/>
              <a:gd name="T5" fmla="*/ 228600 h 192"/>
              <a:gd name="T6" fmla="*/ 304800 w 216"/>
              <a:gd name="T7" fmla="*/ 228600 h 192"/>
              <a:gd name="T8" fmla="*/ 304800 w 216"/>
              <a:gd name="T9" fmla="*/ 304800 h 192"/>
              <a:gd name="T10" fmla="*/ 76200 w 216"/>
              <a:gd name="T11" fmla="*/ 228600 h 192"/>
              <a:gd name="T12" fmla="*/ 0 w 216"/>
              <a:gd name="T13" fmla="*/ 76200 h 192"/>
              <a:gd name="T14" fmla="*/ 76200 w 216"/>
              <a:gd name="T15" fmla="*/ 0 h 192"/>
              <a:gd name="T16" fmla="*/ 76200 w 216"/>
              <a:gd name="T17" fmla="*/ 7620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 h="192">
                <a:moveTo>
                  <a:pt x="48" y="48"/>
                </a:moveTo>
                <a:cubicBezTo>
                  <a:pt x="48" y="64"/>
                  <a:pt x="40" y="80"/>
                  <a:pt x="48" y="96"/>
                </a:cubicBezTo>
                <a:cubicBezTo>
                  <a:pt x="56" y="112"/>
                  <a:pt x="72" y="136"/>
                  <a:pt x="96" y="144"/>
                </a:cubicBezTo>
                <a:cubicBezTo>
                  <a:pt x="120" y="152"/>
                  <a:pt x="176" y="136"/>
                  <a:pt x="192" y="144"/>
                </a:cubicBezTo>
                <a:cubicBezTo>
                  <a:pt x="208" y="152"/>
                  <a:pt x="216" y="192"/>
                  <a:pt x="192" y="192"/>
                </a:cubicBezTo>
                <a:cubicBezTo>
                  <a:pt x="168" y="192"/>
                  <a:pt x="80" y="168"/>
                  <a:pt x="48" y="144"/>
                </a:cubicBezTo>
                <a:cubicBezTo>
                  <a:pt x="16" y="120"/>
                  <a:pt x="0" y="72"/>
                  <a:pt x="0" y="48"/>
                </a:cubicBezTo>
                <a:cubicBezTo>
                  <a:pt x="0" y="24"/>
                  <a:pt x="40" y="0"/>
                  <a:pt x="48" y="0"/>
                </a:cubicBezTo>
                <a:cubicBezTo>
                  <a:pt x="56" y="0"/>
                  <a:pt x="48" y="32"/>
                  <a:pt x="48" y="48"/>
                </a:cubicBezTo>
                <a:close/>
              </a:path>
            </a:pathLst>
          </a:custGeom>
          <a:solidFill>
            <a:srgbClr val="99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63" name="Freeform 107"/>
          <p:cNvSpPr>
            <a:spLocks/>
          </p:cNvSpPr>
          <p:nvPr/>
        </p:nvSpPr>
        <p:spPr bwMode="auto">
          <a:xfrm rot="-5677888">
            <a:off x="5153025" y="4019550"/>
            <a:ext cx="342900" cy="304800"/>
          </a:xfrm>
          <a:custGeom>
            <a:avLst/>
            <a:gdLst>
              <a:gd name="T0" fmla="*/ 76200 w 216"/>
              <a:gd name="T1" fmla="*/ 76200 h 192"/>
              <a:gd name="T2" fmla="*/ 76200 w 216"/>
              <a:gd name="T3" fmla="*/ 152400 h 192"/>
              <a:gd name="T4" fmla="*/ 152400 w 216"/>
              <a:gd name="T5" fmla="*/ 228600 h 192"/>
              <a:gd name="T6" fmla="*/ 304800 w 216"/>
              <a:gd name="T7" fmla="*/ 228600 h 192"/>
              <a:gd name="T8" fmla="*/ 304800 w 216"/>
              <a:gd name="T9" fmla="*/ 304800 h 192"/>
              <a:gd name="T10" fmla="*/ 76200 w 216"/>
              <a:gd name="T11" fmla="*/ 228600 h 192"/>
              <a:gd name="T12" fmla="*/ 0 w 216"/>
              <a:gd name="T13" fmla="*/ 76200 h 192"/>
              <a:gd name="T14" fmla="*/ 76200 w 216"/>
              <a:gd name="T15" fmla="*/ 0 h 192"/>
              <a:gd name="T16" fmla="*/ 76200 w 216"/>
              <a:gd name="T17" fmla="*/ 7620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 h="192">
                <a:moveTo>
                  <a:pt x="48" y="48"/>
                </a:moveTo>
                <a:cubicBezTo>
                  <a:pt x="48" y="64"/>
                  <a:pt x="40" y="80"/>
                  <a:pt x="48" y="96"/>
                </a:cubicBezTo>
                <a:cubicBezTo>
                  <a:pt x="56" y="112"/>
                  <a:pt x="72" y="136"/>
                  <a:pt x="96" y="144"/>
                </a:cubicBezTo>
                <a:cubicBezTo>
                  <a:pt x="120" y="152"/>
                  <a:pt x="176" y="136"/>
                  <a:pt x="192" y="144"/>
                </a:cubicBezTo>
                <a:cubicBezTo>
                  <a:pt x="208" y="152"/>
                  <a:pt x="216" y="192"/>
                  <a:pt x="192" y="192"/>
                </a:cubicBezTo>
                <a:cubicBezTo>
                  <a:pt x="168" y="192"/>
                  <a:pt x="80" y="168"/>
                  <a:pt x="48" y="144"/>
                </a:cubicBezTo>
                <a:cubicBezTo>
                  <a:pt x="16" y="120"/>
                  <a:pt x="0" y="72"/>
                  <a:pt x="0" y="48"/>
                </a:cubicBezTo>
                <a:cubicBezTo>
                  <a:pt x="0" y="24"/>
                  <a:pt x="40" y="0"/>
                  <a:pt x="48" y="0"/>
                </a:cubicBezTo>
                <a:cubicBezTo>
                  <a:pt x="56" y="0"/>
                  <a:pt x="48" y="32"/>
                  <a:pt x="48" y="48"/>
                </a:cubicBezTo>
                <a:close/>
              </a:path>
            </a:pathLst>
          </a:custGeom>
          <a:solidFill>
            <a:srgbClr val="99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9564" name="Group 108"/>
          <p:cNvGrpSpPr>
            <a:grpSpLocks/>
          </p:cNvGrpSpPr>
          <p:nvPr/>
        </p:nvGrpSpPr>
        <p:grpSpPr bwMode="auto">
          <a:xfrm>
            <a:off x="1676400" y="3262313"/>
            <a:ext cx="990600" cy="990600"/>
            <a:chOff x="1056" y="2055"/>
            <a:chExt cx="624" cy="624"/>
          </a:xfrm>
        </p:grpSpPr>
        <p:sp>
          <p:nvSpPr>
            <p:cNvPr id="19653" name="Oval 109"/>
            <p:cNvSpPr>
              <a:spLocks noChangeArrowheads="1"/>
            </p:cNvSpPr>
            <p:nvPr/>
          </p:nvSpPr>
          <p:spPr bwMode="auto">
            <a:xfrm>
              <a:off x="1056" y="2055"/>
              <a:ext cx="624" cy="624"/>
            </a:xfrm>
            <a:prstGeom prst="ellipse">
              <a:avLst/>
            </a:prstGeom>
            <a:solidFill>
              <a:srgbClr val="C0C0C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grpSp>
          <p:nvGrpSpPr>
            <p:cNvPr id="19654" name="Group 110"/>
            <p:cNvGrpSpPr>
              <a:grpSpLocks/>
            </p:cNvGrpSpPr>
            <p:nvPr/>
          </p:nvGrpSpPr>
          <p:grpSpPr bwMode="auto">
            <a:xfrm>
              <a:off x="1062" y="2056"/>
              <a:ext cx="610" cy="618"/>
              <a:chOff x="1062" y="2056"/>
              <a:chExt cx="610" cy="618"/>
            </a:xfrm>
          </p:grpSpPr>
          <p:sp>
            <p:nvSpPr>
              <p:cNvPr id="19655" name="Oval 111"/>
              <p:cNvSpPr>
                <a:spLocks noChangeArrowheads="1"/>
              </p:cNvSpPr>
              <p:nvPr/>
            </p:nvSpPr>
            <p:spPr bwMode="auto">
              <a:xfrm>
                <a:off x="1078" y="2197"/>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56" name="Oval 112"/>
              <p:cNvSpPr>
                <a:spLocks noChangeArrowheads="1"/>
              </p:cNvSpPr>
              <p:nvPr/>
            </p:nvSpPr>
            <p:spPr bwMode="auto">
              <a:xfrm>
                <a:off x="1448" y="2110"/>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57" name="Oval 113"/>
              <p:cNvSpPr>
                <a:spLocks noChangeArrowheads="1"/>
              </p:cNvSpPr>
              <p:nvPr/>
            </p:nvSpPr>
            <p:spPr bwMode="auto">
              <a:xfrm>
                <a:off x="1528" y="2234"/>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58" name="Oval 114"/>
              <p:cNvSpPr>
                <a:spLocks noChangeArrowheads="1"/>
              </p:cNvSpPr>
              <p:nvPr/>
            </p:nvSpPr>
            <p:spPr bwMode="auto">
              <a:xfrm>
                <a:off x="1138" y="2472"/>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59" name="Oval 115"/>
              <p:cNvSpPr>
                <a:spLocks noChangeArrowheads="1"/>
              </p:cNvSpPr>
              <p:nvPr/>
            </p:nvSpPr>
            <p:spPr bwMode="auto">
              <a:xfrm>
                <a:off x="1062" y="2344"/>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60" name="Oval 116"/>
              <p:cNvSpPr>
                <a:spLocks noChangeArrowheads="1"/>
              </p:cNvSpPr>
              <p:nvPr/>
            </p:nvSpPr>
            <p:spPr bwMode="auto">
              <a:xfrm>
                <a:off x="1172" y="2088"/>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61" name="Oval 117"/>
              <p:cNvSpPr>
                <a:spLocks noChangeArrowheads="1"/>
              </p:cNvSpPr>
              <p:nvPr/>
            </p:nvSpPr>
            <p:spPr bwMode="auto">
              <a:xfrm>
                <a:off x="1312" y="2056"/>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62" name="Oval 118"/>
              <p:cNvSpPr>
                <a:spLocks noChangeArrowheads="1"/>
              </p:cNvSpPr>
              <p:nvPr/>
            </p:nvSpPr>
            <p:spPr bwMode="auto">
              <a:xfrm>
                <a:off x="1276" y="2530"/>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63" name="Oval 119"/>
              <p:cNvSpPr>
                <a:spLocks noChangeArrowheads="1"/>
              </p:cNvSpPr>
              <p:nvPr/>
            </p:nvSpPr>
            <p:spPr bwMode="auto">
              <a:xfrm>
                <a:off x="1422" y="2498"/>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64" name="Oval 120"/>
              <p:cNvSpPr>
                <a:spLocks noChangeArrowheads="1"/>
              </p:cNvSpPr>
              <p:nvPr/>
            </p:nvSpPr>
            <p:spPr bwMode="auto">
              <a:xfrm>
                <a:off x="1516" y="2382"/>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grpSp>
      </p:grpSp>
      <p:grpSp>
        <p:nvGrpSpPr>
          <p:cNvPr id="19577" name="Group 121"/>
          <p:cNvGrpSpPr>
            <a:grpSpLocks/>
          </p:cNvGrpSpPr>
          <p:nvPr/>
        </p:nvGrpSpPr>
        <p:grpSpPr bwMode="auto">
          <a:xfrm>
            <a:off x="1676400" y="5072063"/>
            <a:ext cx="990600" cy="990600"/>
            <a:chOff x="1056" y="2055"/>
            <a:chExt cx="624" cy="624"/>
          </a:xfrm>
        </p:grpSpPr>
        <p:sp>
          <p:nvSpPr>
            <p:cNvPr id="19641" name="Oval 122"/>
            <p:cNvSpPr>
              <a:spLocks noChangeArrowheads="1"/>
            </p:cNvSpPr>
            <p:nvPr/>
          </p:nvSpPr>
          <p:spPr bwMode="auto">
            <a:xfrm>
              <a:off x="1056" y="2055"/>
              <a:ext cx="624" cy="624"/>
            </a:xfrm>
            <a:prstGeom prst="ellipse">
              <a:avLst/>
            </a:prstGeom>
            <a:solidFill>
              <a:srgbClr val="C0C0C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grpSp>
          <p:nvGrpSpPr>
            <p:cNvPr id="19642" name="Group 123"/>
            <p:cNvGrpSpPr>
              <a:grpSpLocks/>
            </p:cNvGrpSpPr>
            <p:nvPr/>
          </p:nvGrpSpPr>
          <p:grpSpPr bwMode="auto">
            <a:xfrm>
              <a:off x="1062" y="2056"/>
              <a:ext cx="610" cy="618"/>
              <a:chOff x="1062" y="2056"/>
              <a:chExt cx="610" cy="618"/>
            </a:xfrm>
          </p:grpSpPr>
          <p:sp>
            <p:nvSpPr>
              <p:cNvPr id="19643" name="Oval 124"/>
              <p:cNvSpPr>
                <a:spLocks noChangeArrowheads="1"/>
              </p:cNvSpPr>
              <p:nvPr/>
            </p:nvSpPr>
            <p:spPr bwMode="auto">
              <a:xfrm>
                <a:off x="1078" y="2197"/>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44" name="Oval 125"/>
              <p:cNvSpPr>
                <a:spLocks noChangeArrowheads="1"/>
              </p:cNvSpPr>
              <p:nvPr/>
            </p:nvSpPr>
            <p:spPr bwMode="auto">
              <a:xfrm>
                <a:off x="1448" y="2110"/>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45" name="Oval 126"/>
              <p:cNvSpPr>
                <a:spLocks noChangeArrowheads="1"/>
              </p:cNvSpPr>
              <p:nvPr/>
            </p:nvSpPr>
            <p:spPr bwMode="auto">
              <a:xfrm>
                <a:off x="1528" y="2234"/>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46" name="Oval 127"/>
              <p:cNvSpPr>
                <a:spLocks noChangeArrowheads="1"/>
              </p:cNvSpPr>
              <p:nvPr/>
            </p:nvSpPr>
            <p:spPr bwMode="auto">
              <a:xfrm>
                <a:off x="1138" y="2472"/>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47" name="Oval 128"/>
              <p:cNvSpPr>
                <a:spLocks noChangeArrowheads="1"/>
              </p:cNvSpPr>
              <p:nvPr/>
            </p:nvSpPr>
            <p:spPr bwMode="auto">
              <a:xfrm>
                <a:off x="1062" y="2344"/>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48" name="Oval 129"/>
              <p:cNvSpPr>
                <a:spLocks noChangeArrowheads="1"/>
              </p:cNvSpPr>
              <p:nvPr/>
            </p:nvSpPr>
            <p:spPr bwMode="auto">
              <a:xfrm>
                <a:off x="1172" y="2088"/>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49" name="Oval 130"/>
              <p:cNvSpPr>
                <a:spLocks noChangeArrowheads="1"/>
              </p:cNvSpPr>
              <p:nvPr/>
            </p:nvSpPr>
            <p:spPr bwMode="auto">
              <a:xfrm>
                <a:off x="1312" y="2056"/>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50" name="Oval 131"/>
              <p:cNvSpPr>
                <a:spLocks noChangeArrowheads="1"/>
              </p:cNvSpPr>
              <p:nvPr/>
            </p:nvSpPr>
            <p:spPr bwMode="auto">
              <a:xfrm>
                <a:off x="1276" y="2530"/>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51" name="Oval 132"/>
              <p:cNvSpPr>
                <a:spLocks noChangeArrowheads="1"/>
              </p:cNvSpPr>
              <p:nvPr/>
            </p:nvSpPr>
            <p:spPr bwMode="auto">
              <a:xfrm>
                <a:off x="1422" y="2498"/>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52" name="Oval 133"/>
              <p:cNvSpPr>
                <a:spLocks noChangeArrowheads="1"/>
              </p:cNvSpPr>
              <p:nvPr/>
            </p:nvSpPr>
            <p:spPr bwMode="auto">
              <a:xfrm>
                <a:off x="1516" y="2382"/>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grpSp>
      </p:grpSp>
      <p:grpSp>
        <p:nvGrpSpPr>
          <p:cNvPr id="19590" name="Group 134"/>
          <p:cNvGrpSpPr>
            <a:grpSpLocks/>
          </p:cNvGrpSpPr>
          <p:nvPr/>
        </p:nvGrpSpPr>
        <p:grpSpPr bwMode="auto">
          <a:xfrm>
            <a:off x="6629400" y="5057775"/>
            <a:ext cx="990600" cy="990600"/>
            <a:chOff x="1056" y="2055"/>
            <a:chExt cx="624" cy="624"/>
          </a:xfrm>
        </p:grpSpPr>
        <p:sp>
          <p:nvSpPr>
            <p:cNvPr id="19629" name="Oval 135"/>
            <p:cNvSpPr>
              <a:spLocks noChangeArrowheads="1"/>
            </p:cNvSpPr>
            <p:nvPr/>
          </p:nvSpPr>
          <p:spPr bwMode="auto">
            <a:xfrm>
              <a:off x="1056" y="2055"/>
              <a:ext cx="624" cy="624"/>
            </a:xfrm>
            <a:prstGeom prst="ellipse">
              <a:avLst/>
            </a:prstGeom>
            <a:solidFill>
              <a:srgbClr val="C0C0C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grpSp>
          <p:nvGrpSpPr>
            <p:cNvPr id="19630" name="Group 136"/>
            <p:cNvGrpSpPr>
              <a:grpSpLocks/>
            </p:cNvGrpSpPr>
            <p:nvPr/>
          </p:nvGrpSpPr>
          <p:grpSpPr bwMode="auto">
            <a:xfrm>
              <a:off x="1062" y="2056"/>
              <a:ext cx="610" cy="618"/>
              <a:chOff x="1062" y="2056"/>
              <a:chExt cx="610" cy="618"/>
            </a:xfrm>
          </p:grpSpPr>
          <p:sp>
            <p:nvSpPr>
              <p:cNvPr id="19631" name="Oval 137"/>
              <p:cNvSpPr>
                <a:spLocks noChangeArrowheads="1"/>
              </p:cNvSpPr>
              <p:nvPr/>
            </p:nvSpPr>
            <p:spPr bwMode="auto">
              <a:xfrm>
                <a:off x="1078" y="2197"/>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32" name="Oval 138"/>
              <p:cNvSpPr>
                <a:spLocks noChangeArrowheads="1"/>
              </p:cNvSpPr>
              <p:nvPr/>
            </p:nvSpPr>
            <p:spPr bwMode="auto">
              <a:xfrm>
                <a:off x="1448" y="2110"/>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33" name="Oval 139"/>
              <p:cNvSpPr>
                <a:spLocks noChangeArrowheads="1"/>
              </p:cNvSpPr>
              <p:nvPr/>
            </p:nvSpPr>
            <p:spPr bwMode="auto">
              <a:xfrm>
                <a:off x="1528" y="2234"/>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34" name="Oval 140"/>
              <p:cNvSpPr>
                <a:spLocks noChangeArrowheads="1"/>
              </p:cNvSpPr>
              <p:nvPr/>
            </p:nvSpPr>
            <p:spPr bwMode="auto">
              <a:xfrm>
                <a:off x="1138" y="2472"/>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35" name="Oval 141"/>
              <p:cNvSpPr>
                <a:spLocks noChangeArrowheads="1"/>
              </p:cNvSpPr>
              <p:nvPr/>
            </p:nvSpPr>
            <p:spPr bwMode="auto">
              <a:xfrm>
                <a:off x="1062" y="2344"/>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36" name="Oval 142"/>
              <p:cNvSpPr>
                <a:spLocks noChangeArrowheads="1"/>
              </p:cNvSpPr>
              <p:nvPr/>
            </p:nvSpPr>
            <p:spPr bwMode="auto">
              <a:xfrm>
                <a:off x="1172" y="2088"/>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37" name="Oval 143"/>
              <p:cNvSpPr>
                <a:spLocks noChangeArrowheads="1"/>
              </p:cNvSpPr>
              <p:nvPr/>
            </p:nvSpPr>
            <p:spPr bwMode="auto">
              <a:xfrm>
                <a:off x="1312" y="2056"/>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38" name="Oval 144"/>
              <p:cNvSpPr>
                <a:spLocks noChangeArrowheads="1"/>
              </p:cNvSpPr>
              <p:nvPr/>
            </p:nvSpPr>
            <p:spPr bwMode="auto">
              <a:xfrm>
                <a:off x="1276" y="2530"/>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39" name="Oval 145"/>
              <p:cNvSpPr>
                <a:spLocks noChangeArrowheads="1"/>
              </p:cNvSpPr>
              <p:nvPr/>
            </p:nvSpPr>
            <p:spPr bwMode="auto">
              <a:xfrm>
                <a:off x="1422" y="2498"/>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25" name="Oval 146"/>
              <p:cNvSpPr>
                <a:spLocks noChangeArrowheads="1"/>
              </p:cNvSpPr>
              <p:nvPr/>
            </p:nvSpPr>
            <p:spPr bwMode="auto">
              <a:xfrm>
                <a:off x="1516" y="2382"/>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grpSp>
      </p:grpSp>
      <p:grpSp>
        <p:nvGrpSpPr>
          <p:cNvPr id="19603" name="Group 147"/>
          <p:cNvGrpSpPr>
            <a:grpSpLocks/>
          </p:cNvGrpSpPr>
          <p:nvPr/>
        </p:nvGrpSpPr>
        <p:grpSpPr bwMode="auto">
          <a:xfrm>
            <a:off x="0" y="4572000"/>
            <a:ext cx="9144000" cy="2514600"/>
            <a:chOff x="0" y="2736"/>
            <a:chExt cx="5760" cy="1584"/>
          </a:xfrm>
        </p:grpSpPr>
        <p:sp>
          <p:nvSpPr>
            <p:cNvPr id="19593" name="Rectangle 148"/>
            <p:cNvSpPr>
              <a:spLocks noChangeArrowheads="1"/>
            </p:cNvSpPr>
            <p:nvPr/>
          </p:nvSpPr>
          <p:spPr bwMode="auto">
            <a:xfrm>
              <a:off x="0" y="2736"/>
              <a:ext cx="5760" cy="1584"/>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grpSp>
          <p:nvGrpSpPr>
            <p:cNvPr id="19594" name="Group 149"/>
            <p:cNvGrpSpPr>
              <a:grpSpLocks/>
            </p:cNvGrpSpPr>
            <p:nvPr/>
          </p:nvGrpSpPr>
          <p:grpSpPr bwMode="auto">
            <a:xfrm>
              <a:off x="885" y="3024"/>
              <a:ext cx="960" cy="960"/>
              <a:chOff x="4272" y="2112"/>
              <a:chExt cx="960" cy="960"/>
            </a:xfrm>
          </p:grpSpPr>
          <p:sp>
            <p:nvSpPr>
              <p:cNvPr id="19627" name="Oval 150"/>
              <p:cNvSpPr>
                <a:spLocks noChangeArrowheads="1"/>
              </p:cNvSpPr>
              <p:nvPr/>
            </p:nvSpPr>
            <p:spPr bwMode="auto">
              <a:xfrm>
                <a:off x="4272" y="2112"/>
                <a:ext cx="960" cy="960"/>
              </a:xfrm>
              <a:prstGeom prst="ellipse">
                <a:avLst/>
              </a:prstGeom>
              <a:solidFill>
                <a:srgbClr val="EAEAEA"/>
              </a:solidFill>
              <a:ln w="4445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28" name="Oval 151"/>
              <p:cNvSpPr>
                <a:spLocks noChangeArrowheads="1"/>
              </p:cNvSpPr>
              <p:nvPr/>
            </p:nvSpPr>
            <p:spPr bwMode="auto">
              <a:xfrm>
                <a:off x="4608" y="2784"/>
                <a:ext cx="48" cy="48"/>
              </a:xfrm>
              <a:prstGeom prst="ellipse">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grpSp>
        <p:grpSp>
          <p:nvGrpSpPr>
            <p:cNvPr id="19595" name="Group 152"/>
            <p:cNvGrpSpPr>
              <a:grpSpLocks/>
            </p:cNvGrpSpPr>
            <p:nvPr/>
          </p:nvGrpSpPr>
          <p:grpSpPr bwMode="auto">
            <a:xfrm>
              <a:off x="4005" y="3024"/>
              <a:ext cx="960" cy="960"/>
              <a:chOff x="4272" y="2112"/>
              <a:chExt cx="960" cy="960"/>
            </a:xfrm>
          </p:grpSpPr>
          <p:sp>
            <p:nvSpPr>
              <p:cNvPr id="19625" name="Oval 153"/>
              <p:cNvSpPr>
                <a:spLocks noChangeArrowheads="1"/>
              </p:cNvSpPr>
              <p:nvPr/>
            </p:nvSpPr>
            <p:spPr bwMode="auto">
              <a:xfrm>
                <a:off x="4272" y="2112"/>
                <a:ext cx="960" cy="960"/>
              </a:xfrm>
              <a:prstGeom prst="ellipse">
                <a:avLst/>
              </a:prstGeom>
              <a:solidFill>
                <a:srgbClr val="EAEAEA"/>
              </a:solidFill>
              <a:ln w="4445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26" name="Oval 154"/>
              <p:cNvSpPr>
                <a:spLocks noChangeArrowheads="1"/>
              </p:cNvSpPr>
              <p:nvPr/>
            </p:nvSpPr>
            <p:spPr bwMode="auto">
              <a:xfrm>
                <a:off x="4608" y="2784"/>
                <a:ext cx="48" cy="48"/>
              </a:xfrm>
              <a:prstGeom prst="ellipse">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grpSp>
        <p:sp>
          <p:nvSpPr>
            <p:cNvPr id="19596" name="Rectangle 155"/>
            <p:cNvSpPr>
              <a:spLocks noChangeArrowheads="1"/>
            </p:cNvSpPr>
            <p:nvPr/>
          </p:nvSpPr>
          <p:spPr bwMode="auto">
            <a:xfrm>
              <a:off x="1989" y="3024"/>
              <a:ext cx="1872" cy="336"/>
            </a:xfrm>
            <a:prstGeom prst="rect">
              <a:avLst/>
            </a:prstGeom>
            <a:solidFill>
              <a:srgbClr val="969696"/>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597" name="Rectangle 156"/>
            <p:cNvSpPr>
              <a:spLocks noChangeArrowheads="1"/>
            </p:cNvSpPr>
            <p:nvPr/>
          </p:nvSpPr>
          <p:spPr bwMode="auto">
            <a:xfrm>
              <a:off x="5013" y="3024"/>
              <a:ext cx="747" cy="336"/>
            </a:xfrm>
            <a:prstGeom prst="rect">
              <a:avLst/>
            </a:prstGeom>
            <a:solidFill>
              <a:srgbClr val="969696"/>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598" name="Rectangle 157"/>
            <p:cNvSpPr>
              <a:spLocks noChangeArrowheads="1"/>
            </p:cNvSpPr>
            <p:nvPr/>
          </p:nvSpPr>
          <p:spPr bwMode="auto">
            <a:xfrm>
              <a:off x="0" y="3024"/>
              <a:ext cx="741" cy="336"/>
            </a:xfrm>
            <a:prstGeom prst="rect">
              <a:avLst/>
            </a:prstGeom>
            <a:solidFill>
              <a:srgbClr val="969696"/>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grpSp>
          <p:nvGrpSpPr>
            <p:cNvPr id="19599" name="Group 158"/>
            <p:cNvGrpSpPr>
              <a:grpSpLocks/>
            </p:cNvGrpSpPr>
            <p:nvPr/>
          </p:nvGrpSpPr>
          <p:grpSpPr bwMode="auto">
            <a:xfrm>
              <a:off x="1056" y="3195"/>
              <a:ext cx="624" cy="624"/>
              <a:chOff x="1056" y="2055"/>
              <a:chExt cx="624" cy="624"/>
            </a:xfrm>
          </p:grpSpPr>
          <p:sp>
            <p:nvSpPr>
              <p:cNvPr id="19613" name="Oval 159"/>
              <p:cNvSpPr>
                <a:spLocks noChangeArrowheads="1"/>
              </p:cNvSpPr>
              <p:nvPr/>
            </p:nvSpPr>
            <p:spPr bwMode="auto">
              <a:xfrm>
                <a:off x="1056" y="2055"/>
                <a:ext cx="624" cy="624"/>
              </a:xfrm>
              <a:prstGeom prst="ellipse">
                <a:avLst/>
              </a:prstGeom>
              <a:solidFill>
                <a:srgbClr val="C0C0C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grpSp>
            <p:nvGrpSpPr>
              <p:cNvPr id="19614" name="Group 160"/>
              <p:cNvGrpSpPr>
                <a:grpSpLocks/>
              </p:cNvGrpSpPr>
              <p:nvPr/>
            </p:nvGrpSpPr>
            <p:grpSpPr bwMode="auto">
              <a:xfrm>
                <a:off x="1062" y="2056"/>
                <a:ext cx="610" cy="618"/>
                <a:chOff x="1062" y="2056"/>
                <a:chExt cx="610" cy="618"/>
              </a:xfrm>
            </p:grpSpPr>
            <p:sp>
              <p:nvSpPr>
                <p:cNvPr id="19615" name="Oval 161"/>
                <p:cNvSpPr>
                  <a:spLocks noChangeArrowheads="1"/>
                </p:cNvSpPr>
                <p:nvPr/>
              </p:nvSpPr>
              <p:spPr bwMode="auto">
                <a:xfrm>
                  <a:off x="1078" y="2197"/>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16" name="Oval 162"/>
                <p:cNvSpPr>
                  <a:spLocks noChangeArrowheads="1"/>
                </p:cNvSpPr>
                <p:nvPr/>
              </p:nvSpPr>
              <p:spPr bwMode="auto">
                <a:xfrm>
                  <a:off x="1448" y="2110"/>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17" name="Oval 163"/>
                <p:cNvSpPr>
                  <a:spLocks noChangeArrowheads="1"/>
                </p:cNvSpPr>
                <p:nvPr/>
              </p:nvSpPr>
              <p:spPr bwMode="auto">
                <a:xfrm>
                  <a:off x="1528" y="2234"/>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18" name="Oval 164"/>
                <p:cNvSpPr>
                  <a:spLocks noChangeArrowheads="1"/>
                </p:cNvSpPr>
                <p:nvPr/>
              </p:nvSpPr>
              <p:spPr bwMode="auto">
                <a:xfrm>
                  <a:off x="1138" y="2472"/>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19" name="Oval 165"/>
                <p:cNvSpPr>
                  <a:spLocks noChangeArrowheads="1"/>
                </p:cNvSpPr>
                <p:nvPr/>
              </p:nvSpPr>
              <p:spPr bwMode="auto">
                <a:xfrm>
                  <a:off x="1062" y="2344"/>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20" name="Oval 166"/>
                <p:cNvSpPr>
                  <a:spLocks noChangeArrowheads="1"/>
                </p:cNvSpPr>
                <p:nvPr/>
              </p:nvSpPr>
              <p:spPr bwMode="auto">
                <a:xfrm>
                  <a:off x="1172" y="2088"/>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21" name="Oval 167"/>
                <p:cNvSpPr>
                  <a:spLocks noChangeArrowheads="1"/>
                </p:cNvSpPr>
                <p:nvPr/>
              </p:nvSpPr>
              <p:spPr bwMode="auto">
                <a:xfrm>
                  <a:off x="1312" y="2056"/>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22" name="Oval 168"/>
                <p:cNvSpPr>
                  <a:spLocks noChangeArrowheads="1"/>
                </p:cNvSpPr>
                <p:nvPr/>
              </p:nvSpPr>
              <p:spPr bwMode="auto">
                <a:xfrm>
                  <a:off x="1276" y="2530"/>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23" name="Oval 169"/>
                <p:cNvSpPr>
                  <a:spLocks noChangeArrowheads="1"/>
                </p:cNvSpPr>
                <p:nvPr/>
              </p:nvSpPr>
              <p:spPr bwMode="auto">
                <a:xfrm>
                  <a:off x="1422" y="2498"/>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24" name="Oval 170"/>
                <p:cNvSpPr>
                  <a:spLocks noChangeArrowheads="1"/>
                </p:cNvSpPr>
                <p:nvPr/>
              </p:nvSpPr>
              <p:spPr bwMode="auto">
                <a:xfrm>
                  <a:off x="1516" y="2382"/>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grpSp>
        </p:grpSp>
        <p:grpSp>
          <p:nvGrpSpPr>
            <p:cNvPr id="19600" name="Group 171"/>
            <p:cNvGrpSpPr>
              <a:grpSpLocks/>
            </p:cNvGrpSpPr>
            <p:nvPr/>
          </p:nvGrpSpPr>
          <p:grpSpPr bwMode="auto">
            <a:xfrm>
              <a:off x="4176" y="3186"/>
              <a:ext cx="624" cy="624"/>
              <a:chOff x="1056" y="2055"/>
              <a:chExt cx="624" cy="624"/>
            </a:xfrm>
          </p:grpSpPr>
          <p:sp>
            <p:nvSpPr>
              <p:cNvPr id="19601" name="Oval 172"/>
              <p:cNvSpPr>
                <a:spLocks noChangeArrowheads="1"/>
              </p:cNvSpPr>
              <p:nvPr/>
            </p:nvSpPr>
            <p:spPr bwMode="auto">
              <a:xfrm>
                <a:off x="1056" y="2055"/>
                <a:ext cx="624" cy="624"/>
              </a:xfrm>
              <a:prstGeom prst="ellipse">
                <a:avLst/>
              </a:prstGeom>
              <a:solidFill>
                <a:srgbClr val="C0C0C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grpSp>
            <p:nvGrpSpPr>
              <p:cNvPr id="19602" name="Group 173"/>
              <p:cNvGrpSpPr>
                <a:grpSpLocks/>
              </p:cNvGrpSpPr>
              <p:nvPr/>
            </p:nvGrpSpPr>
            <p:grpSpPr bwMode="auto">
              <a:xfrm>
                <a:off x="1062" y="2056"/>
                <a:ext cx="610" cy="618"/>
                <a:chOff x="1062" y="2056"/>
                <a:chExt cx="610" cy="618"/>
              </a:xfrm>
            </p:grpSpPr>
            <p:sp>
              <p:nvSpPr>
                <p:cNvPr id="26" name="Oval 174"/>
                <p:cNvSpPr>
                  <a:spLocks noChangeArrowheads="1"/>
                </p:cNvSpPr>
                <p:nvPr/>
              </p:nvSpPr>
              <p:spPr bwMode="auto">
                <a:xfrm>
                  <a:off x="1078" y="2197"/>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04" name="Oval 175"/>
                <p:cNvSpPr>
                  <a:spLocks noChangeArrowheads="1"/>
                </p:cNvSpPr>
                <p:nvPr/>
              </p:nvSpPr>
              <p:spPr bwMode="auto">
                <a:xfrm>
                  <a:off x="1448" y="2110"/>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05" name="Oval 176"/>
                <p:cNvSpPr>
                  <a:spLocks noChangeArrowheads="1"/>
                </p:cNvSpPr>
                <p:nvPr/>
              </p:nvSpPr>
              <p:spPr bwMode="auto">
                <a:xfrm>
                  <a:off x="1528" y="2234"/>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06" name="Oval 177"/>
                <p:cNvSpPr>
                  <a:spLocks noChangeArrowheads="1"/>
                </p:cNvSpPr>
                <p:nvPr/>
              </p:nvSpPr>
              <p:spPr bwMode="auto">
                <a:xfrm>
                  <a:off x="1138" y="2472"/>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07" name="Oval 178"/>
                <p:cNvSpPr>
                  <a:spLocks noChangeArrowheads="1"/>
                </p:cNvSpPr>
                <p:nvPr/>
              </p:nvSpPr>
              <p:spPr bwMode="auto">
                <a:xfrm>
                  <a:off x="1062" y="2344"/>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08" name="Oval 179"/>
                <p:cNvSpPr>
                  <a:spLocks noChangeArrowheads="1"/>
                </p:cNvSpPr>
                <p:nvPr/>
              </p:nvSpPr>
              <p:spPr bwMode="auto">
                <a:xfrm>
                  <a:off x="1172" y="2088"/>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09" name="Oval 180"/>
                <p:cNvSpPr>
                  <a:spLocks noChangeArrowheads="1"/>
                </p:cNvSpPr>
                <p:nvPr/>
              </p:nvSpPr>
              <p:spPr bwMode="auto">
                <a:xfrm>
                  <a:off x="1312" y="2056"/>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10" name="Oval 181"/>
                <p:cNvSpPr>
                  <a:spLocks noChangeArrowheads="1"/>
                </p:cNvSpPr>
                <p:nvPr/>
              </p:nvSpPr>
              <p:spPr bwMode="auto">
                <a:xfrm>
                  <a:off x="1276" y="2530"/>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11" name="Oval 182"/>
                <p:cNvSpPr>
                  <a:spLocks noChangeArrowheads="1"/>
                </p:cNvSpPr>
                <p:nvPr/>
              </p:nvSpPr>
              <p:spPr bwMode="auto">
                <a:xfrm>
                  <a:off x="1422" y="2498"/>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612" name="Oval 183"/>
                <p:cNvSpPr>
                  <a:spLocks noChangeArrowheads="1"/>
                </p:cNvSpPr>
                <p:nvPr/>
              </p:nvSpPr>
              <p:spPr bwMode="auto">
                <a:xfrm>
                  <a:off x="1516" y="2382"/>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grpSp>
        </p:grpSp>
      </p:grpSp>
      <p:grpSp>
        <p:nvGrpSpPr>
          <p:cNvPr id="19640" name="Group 184"/>
          <p:cNvGrpSpPr>
            <a:grpSpLocks/>
          </p:cNvGrpSpPr>
          <p:nvPr/>
        </p:nvGrpSpPr>
        <p:grpSpPr bwMode="auto">
          <a:xfrm>
            <a:off x="0" y="4724400"/>
            <a:ext cx="9144000" cy="2514600"/>
            <a:chOff x="0" y="2736"/>
            <a:chExt cx="5760" cy="1584"/>
          </a:xfrm>
        </p:grpSpPr>
        <p:sp>
          <p:nvSpPr>
            <p:cNvPr id="27" name="Rectangle 185"/>
            <p:cNvSpPr>
              <a:spLocks noChangeArrowheads="1"/>
            </p:cNvSpPr>
            <p:nvPr/>
          </p:nvSpPr>
          <p:spPr bwMode="auto">
            <a:xfrm>
              <a:off x="0" y="2736"/>
              <a:ext cx="5760" cy="1584"/>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grpSp>
          <p:nvGrpSpPr>
            <p:cNvPr id="28" name="Group 186"/>
            <p:cNvGrpSpPr>
              <a:grpSpLocks/>
            </p:cNvGrpSpPr>
            <p:nvPr/>
          </p:nvGrpSpPr>
          <p:grpSpPr bwMode="auto">
            <a:xfrm>
              <a:off x="885" y="3024"/>
              <a:ext cx="960" cy="960"/>
              <a:chOff x="4272" y="2112"/>
              <a:chExt cx="960" cy="960"/>
            </a:xfrm>
          </p:grpSpPr>
          <p:sp>
            <p:nvSpPr>
              <p:cNvPr id="19591" name="Oval 187"/>
              <p:cNvSpPr>
                <a:spLocks noChangeArrowheads="1"/>
              </p:cNvSpPr>
              <p:nvPr/>
            </p:nvSpPr>
            <p:spPr bwMode="auto">
              <a:xfrm>
                <a:off x="4272" y="2112"/>
                <a:ext cx="960" cy="960"/>
              </a:xfrm>
              <a:prstGeom prst="ellipse">
                <a:avLst/>
              </a:prstGeom>
              <a:solidFill>
                <a:srgbClr val="EAEAEA"/>
              </a:solidFill>
              <a:ln w="4445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592" name="Oval 188"/>
              <p:cNvSpPr>
                <a:spLocks noChangeArrowheads="1"/>
              </p:cNvSpPr>
              <p:nvPr/>
            </p:nvSpPr>
            <p:spPr bwMode="auto">
              <a:xfrm>
                <a:off x="4608" y="2784"/>
                <a:ext cx="48" cy="48"/>
              </a:xfrm>
              <a:prstGeom prst="ellipse">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grpSp>
        <p:grpSp>
          <p:nvGrpSpPr>
            <p:cNvPr id="29" name="Group 189"/>
            <p:cNvGrpSpPr>
              <a:grpSpLocks/>
            </p:cNvGrpSpPr>
            <p:nvPr/>
          </p:nvGrpSpPr>
          <p:grpSpPr bwMode="auto">
            <a:xfrm>
              <a:off x="4005" y="3024"/>
              <a:ext cx="960" cy="960"/>
              <a:chOff x="4272" y="2112"/>
              <a:chExt cx="960" cy="960"/>
            </a:xfrm>
          </p:grpSpPr>
          <p:sp>
            <p:nvSpPr>
              <p:cNvPr id="19589" name="Oval 190"/>
              <p:cNvSpPr>
                <a:spLocks noChangeArrowheads="1"/>
              </p:cNvSpPr>
              <p:nvPr/>
            </p:nvSpPr>
            <p:spPr bwMode="auto">
              <a:xfrm>
                <a:off x="4272" y="2112"/>
                <a:ext cx="960" cy="960"/>
              </a:xfrm>
              <a:prstGeom prst="ellipse">
                <a:avLst/>
              </a:prstGeom>
              <a:solidFill>
                <a:srgbClr val="EAEAEA"/>
              </a:solidFill>
              <a:ln w="44450">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30" name="Oval 191"/>
              <p:cNvSpPr>
                <a:spLocks noChangeArrowheads="1"/>
              </p:cNvSpPr>
              <p:nvPr/>
            </p:nvSpPr>
            <p:spPr bwMode="auto">
              <a:xfrm>
                <a:off x="4608" y="2784"/>
                <a:ext cx="48" cy="48"/>
              </a:xfrm>
              <a:prstGeom prst="ellipse">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grpSp>
        <p:sp>
          <p:nvSpPr>
            <p:cNvPr id="31" name="Rectangle 192"/>
            <p:cNvSpPr>
              <a:spLocks noChangeArrowheads="1"/>
            </p:cNvSpPr>
            <p:nvPr/>
          </p:nvSpPr>
          <p:spPr bwMode="auto">
            <a:xfrm>
              <a:off x="1989" y="3024"/>
              <a:ext cx="1872" cy="336"/>
            </a:xfrm>
            <a:prstGeom prst="rect">
              <a:avLst/>
            </a:prstGeom>
            <a:solidFill>
              <a:srgbClr val="969696"/>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718" name="Rectangle 193"/>
            <p:cNvSpPr>
              <a:spLocks noChangeArrowheads="1"/>
            </p:cNvSpPr>
            <p:nvPr/>
          </p:nvSpPr>
          <p:spPr bwMode="auto">
            <a:xfrm>
              <a:off x="5013" y="3024"/>
              <a:ext cx="747" cy="336"/>
            </a:xfrm>
            <a:prstGeom prst="rect">
              <a:avLst/>
            </a:prstGeom>
            <a:solidFill>
              <a:srgbClr val="969696"/>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719" name="Rectangle 194"/>
            <p:cNvSpPr>
              <a:spLocks noChangeArrowheads="1"/>
            </p:cNvSpPr>
            <p:nvPr/>
          </p:nvSpPr>
          <p:spPr bwMode="auto">
            <a:xfrm>
              <a:off x="0" y="3024"/>
              <a:ext cx="741" cy="336"/>
            </a:xfrm>
            <a:prstGeom prst="rect">
              <a:avLst/>
            </a:prstGeom>
            <a:solidFill>
              <a:srgbClr val="969696"/>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grpSp>
          <p:nvGrpSpPr>
            <p:cNvPr id="19720" name="Group 195"/>
            <p:cNvGrpSpPr>
              <a:grpSpLocks/>
            </p:cNvGrpSpPr>
            <p:nvPr/>
          </p:nvGrpSpPr>
          <p:grpSpPr bwMode="auto">
            <a:xfrm>
              <a:off x="1056" y="3195"/>
              <a:ext cx="624" cy="624"/>
              <a:chOff x="1056" y="2055"/>
              <a:chExt cx="624" cy="624"/>
            </a:xfrm>
          </p:grpSpPr>
          <p:sp>
            <p:nvSpPr>
              <p:cNvPr id="19721" name="Oval 196"/>
              <p:cNvSpPr>
                <a:spLocks noChangeArrowheads="1"/>
              </p:cNvSpPr>
              <p:nvPr/>
            </p:nvSpPr>
            <p:spPr bwMode="auto">
              <a:xfrm>
                <a:off x="1056" y="2055"/>
                <a:ext cx="624" cy="624"/>
              </a:xfrm>
              <a:prstGeom prst="ellipse">
                <a:avLst/>
              </a:prstGeom>
              <a:solidFill>
                <a:srgbClr val="C0C0C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grpSp>
            <p:nvGrpSpPr>
              <p:cNvPr id="19578" name="Group 197"/>
              <p:cNvGrpSpPr>
                <a:grpSpLocks/>
              </p:cNvGrpSpPr>
              <p:nvPr/>
            </p:nvGrpSpPr>
            <p:grpSpPr bwMode="auto">
              <a:xfrm>
                <a:off x="1062" y="2056"/>
                <a:ext cx="610" cy="618"/>
                <a:chOff x="1062" y="2056"/>
                <a:chExt cx="610" cy="618"/>
              </a:xfrm>
            </p:grpSpPr>
            <p:sp>
              <p:nvSpPr>
                <p:cNvPr id="19579" name="Oval 198"/>
                <p:cNvSpPr>
                  <a:spLocks noChangeArrowheads="1"/>
                </p:cNvSpPr>
                <p:nvPr/>
              </p:nvSpPr>
              <p:spPr bwMode="auto">
                <a:xfrm>
                  <a:off x="1078" y="2197"/>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580" name="Oval 199"/>
                <p:cNvSpPr>
                  <a:spLocks noChangeArrowheads="1"/>
                </p:cNvSpPr>
                <p:nvPr/>
              </p:nvSpPr>
              <p:spPr bwMode="auto">
                <a:xfrm>
                  <a:off x="1448" y="2110"/>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581" name="Oval 200"/>
                <p:cNvSpPr>
                  <a:spLocks noChangeArrowheads="1"/>
                </p:cNvSpPr>
                <p:nvPr/>
              </p:nvSpPr>
              <p:spPr bwMode="auto">
                <a:xfrm>
                  <a:off x="1528" y="2234"/>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582" name="Oval 201"/>
                <p:cNvSpPr>
                  <a:spLocks noChangeArrowheads="1"/>
                </p:cNvSpPr>
                <p:nvPr/>
              </p:nvSpPr>
              <p:spPr bwMode="auto">
                <a:xfrm>
                  <a:off x="1138" y="2472"/>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583" name="Oval 202"/>
                <p:cNvSpPr>
                  <a:spLocks noChangeArrowheads="1"/>
                </p:cNvSpPr>
                <p:nvPr/>
              </p:nvSpPr>
              <p:spPr bwMode="auto">
                <a:xfrm>
                  <a:off x="1062" y="2344"/>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584" name="Oval 203"/>
                <p:cNvSpPr>
                  <a:spLocks noChangeArrowheads="1"/>
                </p:cNvSpPr>
                <p:nvPr/>
              </p:nvSpPr>
              <p:spPr bwMode="auto">
                <a:xfrm>
                  <a:off x="1172" y="2088"/>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585" name="Oval 204"/>
                <p:cNvSpPr>
                  <a:spLocks noChangeArrowheads="1"/>
                </p:cNvSpPr>
                <p:nvPr/>
              </p:nvSpPr>
              <p:spPr bwMode="auto">
                <a:xfrm>
                  <a:off x="1312" y="2056"/>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586" name="Oval 205"/>
                <p:cNvSpPr>
                  <a:spLocks noChangeArrowheads="1"/>
                </p:cNvSpPr>
                <p:nvPr/>
              </p:nvSpPr>
              <p:spPr bwMode="auto">
                <a:xfrm>
                  <a:off x="1276" y="2530"/>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587" name="Oval 206"/>
                <p:cNvSpPr>
                  <a:spLocks noChangeArrowheads="1"/>
                </p:cNvSpPr>
                <p:nvPr/>
              </p:nvSpPr>
              <p:spPr bwMode="auto">
                <a:xfrm>
                  <a:off x="1422" y="2498"/>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588" name="Oval 207"/>
                <p:cNvSpPr>
                  <a:spLocks noChangeArrowheads="1"/>
                </p:cNvSpPr>
                <p:nvPr/>
              </p:nvSpPr>
              <p:spPr bwMode="auto">
                <a:xfrm>
                  <a:off x="1516" y="2382"/>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grpSp>
        </p:grpSp>
        <p:grpSp>
          <p:nvGrpSpPr>
            <p:cNvPr id="19722" name="Group 208"/>
            <p:cNvGrpSpPr>
              <a:grpSpLocks/>
            </p:cNvGrpSpPr>
            <p:nvPr/>
          </p:nvGrpSpPr>
          <p:grpSpPr bwMode="auto">
            <a:xfrm>
              <a:off x="4176" y="3186"/>
              <a:ext cx="624" cy="624"/>
              <a:chOff x="1056" y="2055"/>
              <a:chExt cx="624" cy="624"/>
            </a:xfrm>
          </p:grpSpPr>
          <p:sp>
            <p:nvSpPr>
              <p:cNvPr id="19565" name="Oval 209"/>
              <p:cNvSpPr>
                <a:spLocks noChangeArrowheads="1"/>
              </p:cNvSpPr>
              <p:nvPr/>
            </p:nvSpPr>
            <p:spPr bwMode="auto">
              <a:xfrm>
                <a:off x="1056" y="2055"/>
                <a:ext cx="624" cy="624"/>
              </a:xfrm>
              <a:prstGeom prst="ellipse">
                <a:avLst/>
              </a:prstGeom>
              <a:solidFill>
                <a:srgbClr val="C0C0C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grpSp>
            <p:nvGrpSpPr>
              <p:cNvPr id="19566" name="Group 210"/>
              <p:cNvGrpSpPr>
                <a:grpSpLocks/>
              </p:cNvGrpSpPr>
              <p:nvPr/>
            </p:nvGrpSpPr>
            <p:grpSpPr bwMode="auto">
              <a:xfrm>
                <a:off x="1062" y="2056"/>
                <a:ext cx="610" cy="618"/>
                <a:chOff x="1062" y="2056"/>
                <a:chExt cx="610" cy="618"/>
              </a:xfrm>
            </p:grpSpPr>
            <p:sp>
              <p:nvSpPr>
                <p:cNvPr id="19567" name="Oval 211"/>
                <p:cNvSpPr>
                  <a:spLocks noChangeArrowheads="1"/>
                </p:cNvSpPr>
                <p:nvPr/>
              </p:nvSpPr>
              <p:spPr bwMode="auto">
                <a:xfrm>
                  <a:off x="1078" y="2197"/>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568" name="Oval 212"/>
                <p:cNvSpPr>
                  <a:spLocks noChangeArrowheads="1"/>
                </p:cNvSpPr>
                <p:nvPr/>
              </p:nvSpPr>
              <p:spPr bwMode="auto">
                <a:xfrm>
                  <a:off x="1448" y="2110"/>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569" name="Oval 213"/>
                <p:cNvSpPr>
                  <a:spLocks noChangeArrowheads="1"/>
                </p:cNvSpPr>
                <p:nvPr/>
              </p:nvSpPr>
              <p:spPr bwMode="auto">
                <a:xfrm>
                  <a:off x="1528" y="2234"/>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570" name="Oval 214"/>
                <p:cNvSpPr>
                  <a:spLocks noChangeArrowheads="1"/>
                </p:cNvSpPr>
                <p:nvPr/>
              </p:nvSpPr>
              <p:spPr bwMode="auto">
                <a:xfrm>
                  <a:off x="1138" y="2472"/>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571" name="Oval 215"/>
                <p:cNvSpPr>
                  <a:spLocks noChangeArrowheads="1"/>
                </p:cNvSpPr>
                <p:nvPr/>
              </p:nvSpPr>
              <p:spPr bwMode="auto">
                <a:xfrm>
                  <a:off x="1062" y="2344"/>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572" name="Oval 216"/>
                <p:cNvSpPr>
                  <a:spLocks noChangeArrowheads="1"/>
                </p:cNvSpPr>
                <p:nvPr/>
              </p:nvSpPr>
              <p:spPr bwMode="auto">
                <a:xfrm>
                  <a:off x="1172" y="2088"/>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573" name="Oval 217"/>
                <p:cNvSpPr>
                  <a:spLocks noChangeArrowheads="1"/>
                </p:cNvSpPr>
                <p:nvPr/>
              </p:nvSpPr>
              <p:spPr bwMode="auto">
                <a:xfrm>
                  <a:off x="1312" y="2056"/>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574" name="Oval 218"/>
                <p:cNvSpPr>
                  <a:spLocks noChangeArrowheads="1"/>
                </p:cNvSpPr>
                <p:nvPr/>
              </p:nvSpPr>
              <p:spPr bwMode="auto">
                <a:xfrm>
                  <a:off x="1276" y="2530"/>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575" name="Oval 219"/>
                <p:cNvSpPr>
                  <a:spLocks noChangeArrowheads="1"/>
                </p:cNvSpPr>
                <p:nvPr/>
              </p:nvSpPr>
              <p:spPr bwMode="auto">
                <a:xfrm>
                  <a:off x="1422" y="2498"/>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576" name="Oval 220"/>
                <p:cNvSpPr>
                  <a:spLocks noChangeArrowheads="1"/>
                </p:cNvSpPr>
                <p:nvPr/>
              </p:nvSpPr>
              <p:spPr bwMode="auto">
                <a:xfrm>
                  <a:off x="1516" y="2382"/>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grpSp>
        </p:grpSp>
      </p:grpSp>
      <p:grpSp>
        <p:nvGrpSpPr>
          <p:cNvPr id="19677" name="Group 221"/>
          <p:cNvGrpSpPr>
            <a:grpSpLocks/>
          </p:cNvGrpSpPr>
          <p:nvPr/>
        </p:nvGrpSpPr>
        <p:grpSpPr bwMode="auto">
          <a:xfrm>
            <a:off x="3200400" y="5407025"/>
            <a:ext cx="3048000" cy="1247775"/>
            <a:chOff x="2208" y="3408"/>
            <a:chExt cx="1920" cy="786"/>
          </a:xfrm>
        </p:grpSpPr>
        <p:sp>
          <p:nvSpPr>
            <p:cNvPr id="19723" name="AutoShape 222"/>
            <p:cNvSpPr>
              <a:spLocks noChangeArrowheads="1"/>
            </p:cNvSpPr>
            <p:nvPr/>
          </p:nvSpPr>
          <p:spPr bwMode="auto">
            <a:xfrm>
              <a:off x="2208" y="3408"/>
              <a:ext cx="192" cy="768"/>
            </a:xfrm>
            <a:prstGeom prst="upDownArrow">
              <a:avLst>
                <a:gd name="adj1" fmla="val 50000"/>
                <a:gd name="adj2" fmla="val 80000"/>
              </a:avLst>
            </a:prstGeom>
            <a:solidFill>
              <a:srgbClr val="FF00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724" name="Text Box 223"/>
            <p:cNvSpPr txBox="1">
              <a:spLocks noChangeArrowheads="1"/>
            </p:cNvSpPr>
            <p:nvPr/>
          </p:nvSpPr>
          <p:spPr bwMode="auto">
            <a:xfrm>
              <a:off x="2448" y="3600"/>
              <a:ext cx="1680" cy="59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50000"/>
                </a:spcBef>
              </a:pPr>
              <a:r>
                <a:rPr lang="en-US" altLang="en-US" sz="1400" b="1">
                  <a:solidFill>
                    <a:srgbClr val="3333FF"/>
                  </a:solidFill>
                  <a:latin typeface="Arial" charset="0"/>
                </a:rPr>
                <a:t>Change the thickness by raising or lowering the table.  </a:t>
              </a:r>
              <a:r>
                <a:rPr lang="en-US" altLang="en-US" sz="1400" b="1">
                  <a:solidFill>
                    <a:srgbClr val="FF0000"/>
                  </a:solidFill>
                  <a:latin typeface="Arial" charset="0"/>
                </a:rPr>
                <a:t>One turn of the front wheel equals 1/16</a:t>
              </a:r>
              <a:r>
                <a:rPr lang="en-US" altLang="en-US" sz="1400" b="1" baseline="30000">
                  <a:solidFill>
                    <a:srgbClr val="FF0000"/>
                  </a:solidFill>
                  <a:latin typeface="Arial" charset="0"/>
                </a:rPr>
                <a:t>th</a:t>
              </a:r>
              <a:r>
                <a:rPr lang="en-US" altLang="en-US" sz="1400" b="1">
                  <a:solidFill>
                    <a:srgbClr val="FF0000"/>
                  </a:solidFill>
                  <a:latin typeface="Arial" charset="0"/>
                </a:rPr>
                <a:t> of an inch.</a:t>
              </a:r>
            </a:p>
          </p:txBody>
        </p:sp>
      </p:grpSp>
      <p:sp>
        <p:nvSpPr>
          <p:cNvPr id="19680" name="Text Box 224"/>
          <p:cNvSpPr txBox="1">
            <a:spLocks noChangeArrowheads="1"/>
          </p:cNvSpPr>
          <p:nvPr/>
        </p:nvSpPr>
        <p:spPr bwMode="auto">
          <a:xfrm>
            <a:off x="3276600" y="5410200"/>
            <a:ext cx="2819400" cy="11874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50000"/>
              </a:spcBef>
            </a:pPr>
            <a:r>
              <a:rPr lang="en-US" altLang="en-US" sz="2400" b="1">
                <a:solidFill>
                  <a:srgbClr val="FF0000"/>
                </a:solidFill>
                <a:latin typeface="Arial" charset="0"/>
              </a:rPr>
              <a:t>Thinner stock requires the use of a backer board.</a:t>
            </a:r>
          </a:p>
        </p:txBody>
      </p:sp>
      <p:sp>
        <p:nvSpPr>
          <p:cNvPr id="19681" name="Freeform 225"/>
          <p:cNvSpPr>
            <a:spLocks/>
          </p:cNvSpPr>
          <p:nvPr/>
        </p:nvSpPr>
        <p:spPr bwMode="auto">
          <a:xfrm rot="-5677888">
            <a:off x="5305425" y="4171950"/>
            <a:ext cx="342900" cy="304800"/>
          </a:xfrm>
          <a:custGeom>
            <a:avLst/>
            <a:gdLst>
              <a:gd name="T0" fmla="*/ 76200 w 216"/>
              <a:gd name="T1" fmla="*/ 76200 h 192"/>
              <a:gd name="T2" fmla="*/ 76200 w 216"/>
              <a:gd name="T3" fmla="*/ 152400 h 192"/>
              <a:gd name="T4" fmla="*/ 152400 w 216"/>
              <a:gd name="T5" fmla="*/ 228600 h 192"/>
              <a:gd name="T6" fmla="*/ 304800 w 216"/>
              <a:gd name="T7" fmla="*/ 228600 h 192"/>
              <a:gd name="T8" fmla="*/ 304800 w 216"/>
              <a:gd name="T9" fmla="*/ 304800 h 192"/>
              <a:gd name="T10" fmla="*/ 76200 w 216"/>
              <a:gd name="T11" fmla="*/ 228600 h 192"/>
              <a:gd name="T12" fmla="*/ 0 w 216"/>
              <a:gd name="T13" fmla="*/ 76200 h 192"/>
              <a:gd name="T14" fmla="*/ 76200 w 216"/>
              <a:gd name="T15" fmla="*/ 0 h 192"/>
              <a:gd name="T16" fmla="*/ 76200 w 216"/>
              <a:gd name="T17" fmla="*/ 7620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 h="192">
                <a:moveTo>
                  <a:pt x="48" y="48"/>
                </a:moveTo>
                <a:cubicBezTo>
                  <a:pt x="48" y="64"/>
                  <a:pt x="40" y="80"/>
                  <a:pt x="48" y="96"/>
                </a:cubicBezTo>
                <a:cubicBezTo>
                  <a:pt x="56" y="112"/>
                  <a:pt x="72" y="136"/>
                  <a:pt x="96" y="144"/>
                </a:cubicBezTo>
                <a:cubicBezTo>
                  <a:pt x="120" y="152"/>
                  <a:pt x="176" y="136"/>
                  <a:pt x="192" y="144"/>
                </a:cubicBezTo>
                <a:cubicBezTo>
                  <a:pt x="208" y="152"/>
                  <a:pt x="216" y="192"/>
                  <a:pt x="192" y="192"/>
                </a:cubicBezTo>
                <a:cubicBezTo>
                  <a:pt x="168" y="192"/>
                  <a:pt x="80" y="168"/>
                  <a:pt x="48" y="144"/>
                </a:cubicBezTo>
                <a:cubicBezTo>
                  <a:pt x="16" y="120"/>
                  <a:pt x="0" y="72"/>
                  <a:pt x="0" y="48"/>
                </a:cubicBezTo>
                <a:cubicBezTo>
                  <a:pt x="0" y="24"/>
                  <a:pt x="40" y="0"/>
                  <a:pt x="48" y="0"/>
                </a:cubicBezTo>
                <a:cubicBezTo>
                  <a:pt x="56" y="0"/>
                  <a:pt x="48" y="32"/>
                  <a:pt x="48" y="48"/>
                </a:cubicBezTo>
                <a:close/>
              </a:path>
            </a:pathLst>
          </a:custGeom>
          <a:solidFill>
            <a:srgbClr val="99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682" name="Freeform 226"/>
          <p:cNvSpPr>
            <a:spLocks/>
          </p:cNvSpPr>
          <p:nvPr/>
        </p:nvSpPr>
        <p:spPr bwMode="auto">
          <a:xfrm rot="-5677888">
            <a:off x="5314950" y="4162425"/>
            <a:ext cx="342900" cy="304800"/>
          </a:xfrm>
          <a:custGeom>
            <a:avLst/>
            <a:gdLst>
              <a:gd name="T0" fmla="*/ 76200 w 216"/>
              <a:gd name="T1" fmla="*/ 76200 h 192"/>
              <a:gd name="T2" fmla="*/ 76200 w 216"/>
              <a:gd name="T3" fmla="*/ 152400 h 192"/>
              <a:gd name="T4" fmla="*/ 152400 w 216"/>
              <a:gd name="T5" fmla="*/ 228600 h 192"/>
              <a:gd name="T6" fmla="*/ 304800 w 216"/>
              <a:gd name="T7" fmla="*/ 228600 h 192"/>
              <a:gd name="T8" fmla="*/ 304800 w 216"/>
              <a:gd name="T9" fmla="*/ 304800 h 192"/>
              <a:gd name="T10" fmla="*/ 76200 w 216"/>
              <a:gd name="T11" fmla="*/ 228600 h 192"/>
              <a:gd name="T12" fmla="*/ 0 w 216"/>
              <a:gd name="T13" fmla="*/ 76200 h 192"/>
              <a:gd name="T14" fmla="*/ 76200 w 216"/>
              <a:gd name="T15" fmla="*/ 0 h 192"/>
              <a:gd name="T16" fmla="*/ 76200 w 216"/>
              <a:gd name="T17" fmla="*/ 7620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 h="192">
                <a:moveTo>
                  <a:pt x="48" y="48"/>
                </a:moveTo>
                <a:cubicBezTo>
                  <a:pt x="48" y="64"/>
                  <a:pt x="40" y="80"/>
                  <a:pt x="48" y="96"/>
                </a:cubicBezTo>
                <a:cubicBezTo>
                  <a:pt x="56" y="112"/>
                  <a:pt x="72" y="136"/>
                  <a:pt x="96" y="144"/>
                </a:cubicBezTo>
                <a:cubicBezTo>
                  <a:pt x="120" y="152"/>
                  <a:pt x="176" y="136"/>
                  <a:pt x="192" y="144"/>
                </a:cubicBezTo>
                <a:cubicBezTo>
                  <a:pt x="208" y="152"/>
                  <a:pt x="216" y="192"/>
                  <a:pt x="192" y="192"/>
                </a:cubicBezTo>
                <a:cubicBezTo>
                  <a:pt x="168" y="192"/>
                  <a:pt x="80" y="168"/>
                  <a:pt x="48" y="144"/>
                </a:cubicBezTo>
                <a:cubicBezTo>
                  <a:pt x="16" y="120"/>
                  <a:pt x="0" y="72"/>
                  <a:pt x="0" y="48"/>
                </a:cubicBezTo>
                <a:cubicBezTo>
                  <a:pt x="0" y="24"/>
                  <a:pt x="40" y="0"/>
                  <a:pt x="48" y="0"/>
                </a:cubicBezTo>
                <a:cubicBezTo>
                  <a:pt x="56" y="0"/>
                  <a:pt x="48" y="32"/>
                  <a:pt x="48" y="48"/>
                </a:cubicBezTo>
                <a:close/>
              </a:path>
            </a:pathLst>
          </a:custGeom>
          <a:solidFill>
            <a:srgbClr val="99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683" name="Freeform 227"/>
          <p:cNvSpPr>
            <a:spLocks/>
          </p:cNvSpPr>
          <p:nvPr/>
        </p:nvSpPr>
        <p:spPr bwMode="auto">
          <a:xfrm rot="-5677888">
            <a:off x="5305425" y="4171950"/>
            <a:ext cx="342900" cy="304800"/>
          </a:xfrm>
          <a:custGeom>
            <a:avLst/>
            <a:gdLst>
              <a:gd name="T0" fmla="*/ 76200 w 216"/>
              <a:gd name="T1" fmla="*/ 76200 h 192"/>
              <a:gd name="T2" fmla="*/ 76200 w 216"/>
              <a:gd name="T3" fmla="*/ 152400 h 192"/>
              <a:gd name="T4" fmla="*/ 152400 w 216"/>
              <a:gd name="T5" fmla="*/ 228600 h 192"/>
              <a:gd name="T6" fmla="*/ 304800 w 216"/>
              <a:gd name="T7" fmla="*/ 228600 h 192"/>
              <a:gd name="T8" fmla="*/ 304800 w 216"/>
              <a:gd name="T9" fmla="*/ 304800 h 192"/>
              <a:gd name="T10" fmla="*/ 76200 w 216"/>
              <a:gd name="T11" fmla="*/ 228600 h 192"/>
              <a:gd name="T12" fmla="*/ 0 w 216"/>
              <a:gd name="T13" fmla="*/ 76200 h 192"/>
              <a:gd name="T14" fmla="*/ 76200 w 216"/>
              <a:gd name="T15" fmla="*/ 0 h 192"/>
              <a:gd name="T16" fmla="*/ 76200 w 216"/>
              <a:gd name="T17" fmla="*/ 7620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 h="192">
                <a:moveTo>
                  <a:pt x="48" y="48"/>
                </a:moveTo>
                <a:cubicBezTo>
                  <a:pt x="48" y="64"/>
                  <a:pt x="40" y="80"/>
                  <a:pt x="48" y="96"/>
                </a:cubicBezTo>
                <a:cubicBezTo>
                  <a:pt x="56" y="112"/>
                  <a:pt x="72" y="136"/>
                  <a:pt x="96" y="144"/>
                </a:cubicBezTo>
                <a:cubicBezTo>
                  <a:pt x="120" y="152"/>
                  <a:pt x="176" y="136"/>
                  <a:pt x="192" y="144"/>
                </a:cubicBezTo>
                <a:cubicBezTo>
                  <a:pt x="208" y="152"/>
                  <a:pt x="216" y="192"/>
                  <a:pt x="192" y="192"/>
                </a:cubicBezTo>
                <a:cubicBezTo>
                  <a:pt x="168" y="192"/>
                  <a:pt x="80" y="168"/>
                  <a:pt x="48" y="144"/>
                </a:cubicBezTo>
                <a:cubicBezTo>
                  <a:pt x="16" y="120"/>
                  <a:pt x="0" y="72"/>
                  <a:pt x="0" y="48"/>
                </a:cubicBezTo>
                <a:cubicBezTo>
                  <a:pt x="0" y="24"/>
                  <a:pt x="40" y="0"/>
                  <a:pt x="48" y="0"/>
                </a:cubicBezTo>
                <a:cubicBezTo>
                  <a:pt x="56" y="0"/>
                  <a:pt x="48" y="32"/>
                  <a:pt x="48" y="48"/>
                </a:cubicBezTo>
                <a:close/>
              </a:path>
            </a:pathLst>
          </a:custGeom>
          <a:solidFill>
            <a:srgbClr val="99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684" name="Freeform 228"/>
          <p:cNvSpPr>
            <a:spLocks/>
          </p:cNvSpPr>
          <p:nvPr/>
        </p:nvSpPr>
        <p:spPr bwMode="auto">
          <a:xfrm rot="-5677888">
            <a:off x="5305425" y="4171950"/>
            <a:ext cx="342900" cy="304800"/>
          </a:xfrm>
          <a:custGeom>
            <a:avLst/>
            <a:gdLst>
              <a:gd name="T0" fmla="*/ 76200 w 216"/>
              <a:gd name="T1" fmla="*/ 76200 h 192"/>
              <a:gd name="T2" fmla="*/ 76200 w 216"/>
              <a:gd name="T3" fmla="*/ 152400 h 192"/>
              <a:gd name="T4" fmla="*/ 152400 w 216"/>
              <a:gd name="T5" fmla="*/ 228600 h 192"/>
              <a:gd name="T6" fmla="*/ 304800 w 216"/>
              <a:gd name="T7" fmla="*/ 228600 h 192"/>
              <a:gd name="T8" fmla="*/ 304800 w 216"/>
              <a:gd name="T9" fmla="*/ 304800 h 192"/>
              <a:gd name="T10" fmla="*/ 76200 w 216"/>
              <a:gd name="T11" fmla="*/ 228600 h 192"/>
              <a:gd name="T12" fmla="*/ 0 w 216"/>
              <a:gd name="T13" fmla="*/ 76200 h 192"/>
              <a:gd name="T14" fmla="*/ 76200 w 216"/>
              <a:gd name="T15" fmla="*/ 0 h 192"/>
              <a:gd name="T16" fmla="*/ 76200 w 216"/>
              <a:gd name="T17" fmla="*/ 7620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 h="192">
                <a:moveTo>
                  <a:pt x="48" y="48"/>
                </a:moveTo>
                <a:cubicBezTo>
                  <a:pt x="48" y="64"/>
                  <a:pt x="40" y="80"/>
                  <a:pt x="48" y="96"/>
                </a:cubicBezTo>
                <a:cubicBezTo>
                  <a:pt x="56" y="112"/>
                  <a:pt x="72" y="136"/>
                  <a:pt x="96" y="144"/>
                </a:cubicBezTo>
                <a:cubicBezTo>
                  <a:pt x="120" y="152"/>
                  <a:pt x="176" y="136"/>
                  <a:pt x="192" y="144"/>
                </a:cubicBezTo>
                <a:cubicBezTo>
                  <a:pt x="208" y="152"/>
                  <a:pt x="216" y="192"/>
                  <a:pt x="192" y="192"/>
                </a:cubicBezTo>
                <a:cubicBezTo>
                  <a:pt x="168" y="192"/>
                  <a:pt x="80" y="168"/>
                  <a:pt x="48" y="144"/>
                </a:cubicBezTo>
                <a:cubicBezTo>
                  <a:pt x="16" y="120"/>
                  <a:pt x="0" y="72"/>
                  <a:pt x="0" y="48"/>
                </a:cubicBezTo>
                <a:cubicBezTo>
                  <a:pt x="0" y="24"/>
                  <a:pt x="40" y="0"/>
                  <a:pt x="48" y="0"/>
                </a:cubicBezTo>
                <a:cubicBezTo>
                  <a:pt x="56" y="0"/>
                  <a:pt x="48" y="32"/>
                  <a:pt x="48" y="48"/>
                </a:cubicBezTo>
                <a:close/>
              </a:path>
            </a:pathLst>
          </a:custGeom>
          <a:solidFill>
            <a:srgbClr val="99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685" name="Freeform 229"/>
          <p:cNvSpPr>
            <a:spLocks/>
          </p:cNvSpPr>
          <p:nvPr/>
        </p:nvSpPr>
        <p:spPr bwMode="auto">
          <a:xfrm rot="-5677888">
            <a:off x="5305425" y="4171950"/>
            <a:ext cx="342900" cy="304800"/>
          </a:xfrm>
          <a:custGeom>
            <a:avLst/>
            <a:gdLst>
              <a:gd name="T0" fmla="*/ 76200 w 216"/>
              <a:gd name="T1" fmla="*/ 76200 h 192"/>
              <a:gd name="T2" fmla="*/ 76200 w 216"/>
              <a:gd name="T3" fmla="*/ 152400 h 192"/>
              <a:gd name="T4" fmla="*/ 152400 w 216"/>
              <a:gd name="T5" fmla="*/ 228600 h 192"/>
              <a:gd name="T6" fmla="*/ 304800 w 216"/>
              <a:gd name="T7" fmla="*/ 228600 h 192"/>
              <a:gd name="T8" fmla="*/ 304800 w 216"/>
              <a:gd name="T9" fmla="*/ 304800 h 192"/>
              <a:gd name="T10" fmla="*/ 76200 w 216"/>
              <a:gd name="T11" fmla="*/ 228600 h 192"/>
              <a:gd name="T12" fmla="*/ 0 w 216"/>
              <a:gd name="T13" fmla="*/ 76200 h 192"/>
              <a:gd name="T14" fmla="*/ 76200 w 216"/>
              <a:gd name="T15" fmla="*/ 0 h 192"/>
              <a:gd name="T16" fmla="*/ 76200 w 216"/>
              <a:gd name="T17" fmla="*/ 7620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 h="192">
                <a:moveTo>
                  <a:pt x="48" y="48"/>
                </a:moveTo>
                <a:cubicBezTo>
                  <a:pt x="48" y="64"/>
                  <a:pt x="40" y="80"/>
                  <a:pt x="48" y="96"/>
                </a:cubicBezTo>
                <a:cubicBezTo>
                  <a:pt x="56" y="112"/>
                  <a:pt x="72" y="136"/>
                  <a:pt x="96" y="144"/>
                </a:cubicBezTo>
                <a:cubicBezTo>
                  <a:pt x="120" y="152"/>
                  <a:pt x="176" y="136"/>
                  <a:pt x="192" y="144"/>
                </a:cubicBezTo>
                <a:cubicBezTo>
                  <a:pt x="208" y="152"/>
                  <a:pt x="216" y="192"/>
                  <a:pt x="192" y="192"/>
                </a:cubicBezTo>
                <a:cubicBezTo>
                  <a:pt x="168" y="192"/>
                  <a:pt x="80" y="168"/>
                  <a:pt x="48" y="144"/>
                </a:cubicBezTo>
                <a:cubicBezTo>
                  <a:pt x="16" y="120"/>
                  <a:pt x="0" y="72"/>
                  <a:pt x="0" y="48"/>
                </a:cubicBezTo>
                <a:cubicBezTo>
                  <a:pt x="0" y="24"/>
                  <a:pt x="40" y="0"/>
                  <a:pt x="48" y="0"/>
                </a:cubicBezTo>
                <a:cubicBezTo>
                  <a:pt x="56" y="0"/>
                  <a:pt x="48" y="32"/>
                  <a:pt x="48" y="48"/>
                </a:cubicBezTo>
                <a:close/>
              </a:path>
            </a:pathLst>
          </a:custGeom>
          <a:solidFill>
            <a:srgbClr val="99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686" name="Freeform 230"/>
          <p:cNvSpPr>
            <a:spLocks/>
          </p:cNvSpPr>
          <p:nvPr/>
        </p:nvSpPr>
        <p:spPr bwMode="auto">
          <a:xfrm rot="-5677888">
            <a:off x="5305425" y="4171950"/>
            <a:ext cx="342900" cy="304800"/>
          </a:xfrm>
          <a:custGeom>
            <a:avLst/>
            <a:gdLst>
              <a:gd name="T0" fmla="*/ 76200 w 216"/>
              <a:gd name="T1" fmla="*/ 76200 h 192"/>
              <a:gd name="T2" fmla="*/ 76200 w 216"/>
              <a:gd name="T3" fmla="*/ 152400 h 192"/>
              <a:gd name="T4" fmla="*/ 152400 w 216"/>
              <a:gd name="T5" fmla="*/ 228600 h 192"/>
              <a:gd name="T6" fmla="*/ 304800 w 216"/>
              <a:gd name="T7" fmla="*/ 228600 h 192"/>
              <a:gd name="T8" fmla="*/ 304800 w 216"/>
              <a:gd name="T9" fmla="*/ 304800 h 192"/>
              <a:gd name="T10" fmla="*/ 76200 w 216"/>
              <a:gd name="T11" fmla="*/ 228600 h 192"/>
              <a:gd name="T12" fmla="*/ 0 w 216"/>
              <a:gd name="T13" fmla="*/ 76200 h 192"/>
              <a:gd name="T14" fmla="*/ 76200 w 216"/>
              <a:gd name="T15" fmla="*/ 0 h 192"/>
              <a:gd name="T16" fmla="*/ 76200 w 216"/>
              <a:gd name="T17" fmla="*/ 7620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 h="192">
                <a:moveTo>
                  <a:pt x="48" y="48"/>
                </a:moveTo>
                <a:cubicBezTo>
                  <a:pt x="48" y="64"/>
                  <a:pt x="40" y="80"/>
                  <a:pt x="48" y="96"/>
                </a:cubicBezTo>
                <a:cubicBezTo>
                  <a:pt x="56" y="112"/>
                  <a:pt x="72" y="136"/>
                  <a:pt x="96" y="144"/>
                </a:cubicBezTo>
                <a:cubicBezTo>
                  <a:pt x="120" y="152"/>
                  <a:pt x="176" y="136"/>
                  <a:pt x="192" y="144"/>
                </a:cubicBezTo>
                <a:cubicBezTo>
                  <a:pt x="208" y="152"/>
                  <a:pt x="216" y="192"/>
                  <a:pt x="192" y="192"/>
                </a:cubicBezTo>
                <a:cubicBezTo>
                  <a:pt x="168" y="192"/>
                  <a:pt x="80" y="168"/>
                  <a:pt x="48" y="144"/>
                </a:cubicBezTo>
                <a:cubicBezTo>
                  <a:pt x="16" y="120"/>
                  <a:pt x="0" y="72"/>
                  <a:pt x="0" y="48"/>
                </a:cubicBezTo>
                <a:cubicBezTo>
                  <a:pt x="0" y="24"/>
                  <a:pt x="40" y="0"/>
                  <a:pt x="48" y="0"/>
                </a:cubicBezTo>
                <a:cubicBezTo>
                  <a:pt x="56" y="0"/>
                  <a:pt x="48" y="32"/>
                  <a:pt x="48" y="48"/>
                </a:cubicBezTo>
                <a:close/>
              </a:path>
            </a:pathLst>
          </a:custGeom>
          <a:solidFill>
            <a:srgbClr val="99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687" name="Freeform 231"/>
          <p:cNvSpPr>
            <a:spLocks/>
          </p:cNvSpPr>
          <p:nvPr/>
        </p:nvSpPr>
        <p:spPr bwMode="auto">
          <a:xfrm rot="-5677888">
            <a:off x="5305425" y="4171950"/>
            <a:ext cx="342900" cy="304800"/>
          </a:xfrm>
          <a:custGeom>
            <a:avLst/>
            <a:gdLst>
              <a:gd name="T0" fmla="*/ 76200 w 216"/>
              <a:gd name="T1" fmla="*/ 76200 h 192"/>
              <a:gd name="T2" fmla="*/ 76200 w 216"/>
              <a:gd name="T3" fmla="*/ 152400 h 192"/>
              <a:gd name="T4" fmla="*/ 152400 w 216"/>
              <a:gd name="T5" fmla="*/ 228600 h 192"/>
              <a:gd name="T6" fmla="*/ 304800 w 216"/>
              <a:gd name="T7" fmla="*/ 228600 h 192"/>
              <a:gd name="T8" fmla="*/ 304800 w 216"/>
              <a:gd name="T9" fmla="*/ 304800 h 192"/>
              <a:gd name="T10" fmla="*/ 76200 w 216"/>
              <a:gd name="T11" fmla="*/ 228600 h 192"/>
              <a:gd name="T12" fmla="*/ 0 w 216"/>
              <a:gd name="T13" fmla="*/ 76200 h 192"/>
              <a:gd name="T14" fmla="*/ 76200 w 216"/>
              <a:gd name="T15" fmla="*/ 0 h 192"/>
              <a:gd name="T16" fmla="*/ 76200 w 216"/>
              <a:gd name="T17" fmla="*/ 7620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 h="192">
                <a:moveTo>
                  <a:pt x="48" y="48"/>
                </a:moveTo>
                <a:cubicBezTo>
                  <a:pt x="48" y="64"/>
                  <a:pt x="40" y="80"/>
                  <a:pt x="48" y="96"/>
                </a:cubicBezTo>
                <a:cubicBezTo>
                  <a:pt x="56" y="112"/>
                  <a:pt x="72" y="136"/>
                  <a:pt x="96" y="144"/>
                </a:cubicBezTo>
                <a:cubicBezTo>
                  <a:pt x="120" y="152"/>
                  <a:pt x="176" y="136"/>
                  <a:pt x="192" y="144"/>
                </a:cubicBezTo>
                <a:cubicBezTo>
                  <a:pt x="208" y="152"/>
                  <a:pt x="216" y="192"/>
                  <a:pt x="192" y="192"/>
                </a:cubicBezTo>
                <a:cubicBezTo>
                  <a:pt x="168" y="192"/>
                  <a:pt x="80" y="168"/>
                  <a:pt x="48" y="144"/>
                </a:cubicBezTo>
                <a:cubicBezTo>
                  <a:pt x="16" y="120"/>
                  <a:pt x="0" y="72"/>
                  <a:pt x="0" y="48"/>
                </a:cubicBezTo>
                <a:cubicBezTo>
                  <a:pt x="0" y="24"/>
                  <a:pt x="40" y="0"/>
                  <a:pt x="48" y="0"/>
                </a:cubicBezTo>
                <a:cubicBezTo>
                  <a:pt x="56" y="0"/>
                  <a:pt x="48" y="32"/>
                  <a:pt x="48" y="48"/>
                </a:cubicBezTo>
                <a:close/>
              </a:path>
            </a:pathLst>
          </a:custGeom>
          <a:solidFill>
            <a:srgbClr val="99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688" name="Freeform 232"/>
          <p:cNvSpPr>
            <a:spLocks/>
          </p:cNvSpPr>
          <p:nvPr/>
        </p:nvSpPr>
        <p:spPr bwMode="auto">
          <a:xfrm rot="-5677888">
            <a:off x="5305425" y="4171950"/>
            <a:ext cx="342900" cy="304800"/>
          </a:xfrm>
          <a:custGeom>
            <a:avLst/>
            <a:gdLst>
              <a:gd name="T0" fmla="*/ 76200 w 216"/>
              <a:gd name="T1" fmla="*/ 76200 h 192"/>
              <a:gd name="T2" fmla="*/ 76200 w 216"/>
              <a:gd name="T3" fmla="*/ 152400 h 192"/>
              <a:gd name="T4" fmla="*/ 152400 w 216"/>
              <a:gd name="T5" fmla="*/ 228600 h 192"/>
              <a:gd name="T6" fmla="*/ 304800 w 216"/>
              <a:gd name="T7" fmla="*/ 228600 h 192"/>
              <a:gd name="T8" fmla="*/ 304800 w 216"/>
              <a:gd name="T9" fmla="*/ 304800 h 192"/>
              <a:gd name="T10" fmla="*/ 76200 w 216"/>
              <a:gd name="T11" fmla="*/ 228600 h 192"/>
              <a:gd name="T12" fmla="*/ 0 w 216"/>
              <a:gd name="T13" fmla="*/ 76200 h 192"/>
              <a:gd name="T14" fmla="*/ 76200 w 216"/>
              <a:gd name="T15" fmla="*/ 0 h 192"/>
              <a:gd name="T16" fmla="*/ 76200 w 216"/>
              <a:gd name="T17" fmla="*/ 7620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 h="192">
                <a:moveTo>
                  <a:pt x="48" y="48"/>
                </a:moveTo>
                <a:cubicBezTo>
                  <a:pt x="48" y="64"/>
                  <a:pt x="40" y="80"/>
                  <a:pt x="48" y="96"/>
                </a:cubicBezTo>
                <a:cubicBezTo>
                  <a:pt x="56" y="112"/>
                  <a:pt x="72" y="136"/>
                  <a:pt x="96" y="144"/>
                </a:cubicBezTo>
                <a:cubicBezTo>
                  <a:pt x="120" y="152"/>
                  <a:pt x="176" y="136"/>
                  <a:pt x="192" y="144"/>
                </a:cubicBezTo>
                <a:cubicBezTo>
                  <a:pt x="208" y="152"/>
                  <a:pt x="216" y="192"/>
                  <a:pt x="192" y="192"/>
                </a:cubicBezTo>
                <a:cubicBezTo>
                  <a:pt x="168" y="192"/>
                  <a:pt x="80" y="168"/>
                  <a:pt x="48" y="144"/>
                </a:cubicBezTo>
                <a:cubicBezTo>
                  <a:pt x="16" y="120"/>
                  <a:pt x="0" y="72"/>
                  <a:pt x="0" y="48"/>
                </a:cubicBezTo>
                <a:cubicBezTo>
                  <a:pt x="0" y="24"/>
                  <a:pt x="40" y="0"/>
                  <a:pt x="48" y="0"/>
                </a:cubicBezTo>
                <a:cubicBezTo>
                  <a:pt x="56" y="0"/>
                  <a:pt x="48" y="32"/>
                  <a:pt x="48" y="48"/>
                </a:cubicBezTo>
                <a:close/>
              </a:path>
            </a:pathLst>
          </a:custGeom>
          <a:solidFill>
            <a:srgbClr val="99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689" name="Freeform 233"/>
          <p:cNvSpPr>
            <a:spLocks/>
          </p:cNvSpPr>
          <p:nvPr/>
        </p:nvSpPr>
        <p:spPr bwMode="auto">
          <a:xfrm rot="-5677888">
            <a:off x="5305425" y="4171950"/>
            <a:ext cx="342900" cy="304800"/>
          </a:xfrm>
          <a:custGeom>
            <a:avLst/>
            <a:gdLst>
              <a:gd name="T0" fmla="*/ 76200 w 216"/>
              <a:gd name="T1" fmla="*/ 76200 h 192"/>
              <a:gd name="T2" fmla="*/ 76200 w 216"/>
              <a:gd name="T3" fmla="*/ 152400 h 192"/>
              <a:gd name="T4" fmla="*/ 152400 w 216"/>
              <a:gd name="T5" fmla="*/ 228600 h 192"/>
              <a:gd name="T6" fmla="*/ 304800 w 216"/>
              <a:gd name="T7" fmla="*/ 228600 h 192"/>
              <a:gd name="T8" fmla="*/ 304800 w 216"/>
              <a:gd name="T9" fmla="*/ 304800 h 192"/>
              <a:gd name="T10" fmla="*/ 76200 w 216"/>
              <a:gd name="T11" fmla="*/ 228600 h 192"/>
              <a:gd name="T12" fmla="*/ 0 w 216"/>
              <a:gd name="T13" fmla="*/ 76200 h 192"/>
              <a:gd name="T14" fmla="*/ 76200 w 216"/>
              <a:gd name="T15" fmla="*/ 0 h 192"/>
              <a:gd name="T16" fmla="*/ 76200 w 216"/>
              <a:gd name="T17" fmla="*/ 7620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 h="192">
                <a:moveTo>
                  <a:pt x="48" y="48"/>
                </a:moveTo>
                <a:cubicBezTo>
                  <a:pt x="48" y="64"/>
                  <a:pt x="40" y="80"/>
                  <a:pt x="48" y="96"/>
                </a:cubicBezTo>
                <a:cubicBezTo>
                  <a:pt x="56" y="112"/>
                  <a:pt x="72" y="136"/>
                  <a:pt x="96" y="144"/>
                </a:cubicBezTo>
                <a:cubicBezTo>
                  <a:pt x="120" y="152"/>
                  <a:pt x="176" y="136"/>
                  <a:pt x="192" y="144"/>
                </a:cubicBezTo>
                <a:cubicBezTo>
                  <a:pt x="208" y="152"/>
                  <a:pt x="216" y="192"/>
                  <a:pt x="192" y="192"/>
                </a:cubicBezTo>
                <a:cubicBezTo>
                  <a:pt x="168" y="192"/>
                  <a:pt x="80" y="168"/>
                  <a:pt x="48" y="144"/>
                </a:cubicBezTo>
                <a:cubicBezTo>
                  <a:pt x="16" y="120"/>
                  <a:pt x="0" y="72"/>
                  <a:pt x="0" y="48"/>
                </a:cubicBezTo>
                <a:cubicBezTo>
                  <a:pt x="0" y="24"/>
                  <a:pt x="40" y="0"/>
                  <a:pt x="48" y="0"/>
                </a:cubicBezTo>
                <a:cubicBezTo>
                  <a:pt x="56" y="0"/>
                  <a:pt x="48" y="32"/>
                  <a:pt x="48" y="48"/>
                </a:cubicBezTo>
                <a:close/>
              </a:path>
            </a:pathLst>
          </a:custGeom>
          <a:solidFill>
            <a:srgbClr val="99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690" name="Freeform 234"/>
          <p:cNvSpPr>
            <a:spLocks/>
          </p:cNvSpPr>
          <p:nvPr/>
        </p:nvSpPr>
        <p:spPr bwMode="auto">
          <a:xfrm rot="-5677888">
            <a:off x="5305425" y="4171950"/>
            <a:ext cx="342900" cy="304800"/>
          </a:xfrm>
          <a:custGeom>
            <a:avLst/>
            <a:gdLst>
              <a:gd name="T0" fmla="*/ 76200 w 216"/>
              <a:gd name="T1" fmla="*/ 76200 h 192"/>
              <a:gd name="T2" fmla="*/ 76200 w 216"/>
              <a:gd name="T3" fmla="*/ 152400 h 192"/>
              <a:gd name="T4" fmla="*/ 152400 w 216"/>
              <a:gd name="T5" fmla="*/ 228600 h 192"/>
              <a:gd name="T6" fmla="*/ 304800 w 216"/>
              <a:gd name="T7" fmla="*/ 228600 h 192"/>
              <a:gd name="T8" fmla="*/ 304800 w 216"/>
              <a:gd name="T9" fmla="*/ 304800 h 192"/>
              <a:gd name="T10" fmla="*/ 76200 w 216"/>
              <a:gd name="T11" fmla="*/ 228600 h 192"/>
              <a:gd name="T12" fmla="*/ 0 w 216"/>
              <a:gd name="T13" fmla="*/ 76200 h 192"/>
              <a:gd name="T14" fmla="*/ 76200 w 216"/>
              <a:gd name="T15" fmla="*/ 0 h 192"/>
              <a:gd name="T16" fmla="*/ 76200 w 216"/>
              <a:gd name="T17" fmla="*/ 7620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 h="192">
                <a:moveTo>
                  <a:pt x="48" y="48"/>
                </a:moveTo>
                <a:cubicBezTo>
                  <a:pt x="48" y="64"/>
                  <a:pt x="40" y="80"/>
                  <a:pt x="48" y="96"/>
                </a:cubicBezTo>
                <a:cubicBezTo>
                  <a:pt x="56" y="112"/>
                  <a:pt x="72" y="136"/>
                  <a:pt x="96" y="144"/>
                </a:cubicBezTo>
                <a:cubicBezTo>
                  <a:pt x="120" y="152"/>
                  <a:pt x="176" y="136"/>
                  <a:pt x="192" y="144"/>
                </a:cubicBezTo>
                <a:cubicBezTo>
                  <a:pt x="208" y="152"/>
                  <a:pt x="216" y="192"/>
                  <a:pt x="192" y="192"/>
                </a:cubicBezTo>
                <a:cubicBezTo>
                  <a:pt x="168" y="192"/>
                  <a:pt x="80" y="168"/>
                  <a:pt x="48" y="144"/>
                </a:cubicBezTo>
                <a:cubicBezTo>
                  <a:pt x="16" y="120"/>
                  <a:pt x="0" y="72"/>
                  <a:pt x="0" y="48"/>
                </a:cubicBezTo>
                <a:cubicBezTo>
                  <a:pt x="0" y="24"/>
                  <a:pt x="40" y="0"/>
                  <a:pt x="48" y="0"/>
                </a:cubicBezTo>
                <a:cubicBezTo>
                  <a:pt x="56" y="0"/>
                  <a:pt x="48" y="32"/>
                  <a:pt x="48" y="48"/>
                </a:cubicBezTo>
                <a:close/>
              </a:path>
            </a:pathLst>
          </a:custGeom>
          <a:solidFill>
            <a:srgbClr val="99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691" name="Freeform 235"/>
          <p:cNvSpPr>
            <a:spLocks/>
          </p:cNvSpPr>
          <p:nvPr/>
        </p:nvSpPr>
        <p:spPr bwMode="auto">
          <a:xfrm rot="-5677888">
            <a:off x="5305425" y="4171950"/>
            <a:ext cx="342900" cy="304800"/>
          </a:xfrm>
          <a:custGeom>
            <a:avLst/>
            <a:gdLst>
              <a:gd name="T0" fmla="*/ 76200 w 216"/>
              <a:gd name="T1" fmla="*/ 76200 h 192"/>
              <a:gd name="T2" fmla="*/ 76200 w 216"/>
              <a:gd name="T3" fmla="*/ 152400 h 192"/>
              <a:gd name="T4" fmla="*/ 152400 w 216"/>
              <a:gd name="T5" fmla="*/ 228600 h 192"/>
              <a:gd name="T6" fmla="*/ 304800 w 216"/>
              <a:gd name="T7" fmla="*/ 228600 h 192"/>
              <a:gd name="T8" fmla="*/ 304800 w 216"/>
              <a:gd name="T9" fmla="*/ 304800 h 192"/>
              <a:gd name="T10" fmla="*/ 76200 w 216"/>
              <a:gd name="T11" fmla="*/ 228600 h 192"/>
              <a:gd name="T12" fmla="*/ 0 w 216"/>
              <a:gd name="T13" fmla="*/ 76200 h 192"/>
              <a:gd name="T14" fmla="*/ 76200 w 216"/>
              <a:gd name="T15" fmla="*/ 0 h 192"/>
              <a:gd name="T16" fmla="*/ 76200 w 216"/>
              <a:gd name="T17" fmla="*/ 7620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 h="192">
                <a:moveTo>
                  <a:pt x="48" y="48"/>
                </a:moveTo>
                <a:cubicBezTo>
                  <a:pt x="48" y="64"/>
                  <a:pt x="40" y="80"/>
                  <a:pt x="48" y="96"/>
                </a:cubicBezTo>
                <a:cubicBezTo>
                  <a:pt x="56" y="112"/>
                  <a:pt x="72" y="136"/>
                  <a:pt x="96" y="144"/>
                </a:cubicBezTo>
                <a:cubicBezTo>
                  <a:pt x="120" y="152"/>
                  <a:pt x="176" y="136"/>
                  <a:pt x="192" y="144"/>
                </a:cubicBezTo>
                <a:cubicBezTo>
                  <a:pt x="208" y="152"/>
                  <a:pt x="216" y="192"/>
                  <a:pt x="192" y="192"/>
                </a:cubicBezTo>
                <a:cubicBezTo>
                  <a:pt x="168" y="192"/>
                  <a:pt x="80" y="168"/>
                  <a:pt x="48" y="144"/>
                </a:cubicBezTo>
                <a:cubicBezTo>
                  <a:pt x="16" y="120"/>
                  <a:pt x="0" y="72"/>
                  <a:pt x="0" y="48"/>
                </a:cubicBezTo>
                <a:cubicBezTo>
                  <a:pt x="0" y="24"/>
                  <a:pt x="40" y="0"/>
                  <a:pt x="48" y="0"/>
                </a:cubicBezTo>
                <a:cubicBezTo>
                  <a:pt x="56" y="0"/>
                  <a:pt x="48" y="32"/>
                  <a:pt x="48" y="48"/>
                </a:cubicBezTo>
                <a:close/>
              </a:path>
            </a:pathLst>
          </a:custGeom>
          <a:solidFill>
            <a:srgbClr val="99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692" name="Freeform 236"/>
          <p:cNvSpPr>
            <a:spLocks/>
          </p:cNvSpPr>
          <p:nvPr/>
        </p:nvSpPr>
        <p:spPr bwMode="auto">
          <a:xfrm rot="-5677888">
            <a:off x="5305425" y="4171950"/>
            <a:ext cx="342900" cy="304800"/>
          </a:xfrm>
          <a:custGeom>
            <a:avLst/>
            <a:gdLst>
              <a:gd name="T0" fmla="*/ 76200 w 216"/>
              <a:gd name="T1" fmla="*/ 76200 h 192"/>
              <a:gd name="T2" fmla="*/ 76200 w 216"/>
              <a:gd name="T3" fmla="*/ 152400 h 192"/>
              <a:gd name="T4" fmla="*/ 152400 w 216"/>
              <a:gd name="T5" fmla="*/ 228600 h 192"/>
              <a:gd name="T6" fmla="*/ 304800 w 216"/>
              <a:gd name="T7" fmla="*/ 228600 h 192"/>
              <a:gd name="T8" fmla="*/ 304800 w 216"/>
              <a:gd name="T9" fmla="*/ 304800 h 192"/>
              <a:gd name="T10" fmla="*/ 76200 w 216"/>
              <a:gd name="T11" fmla="*/ 228600 h 192"/>
              <a:gd name="T12" fmla="*/ 0 w 216"/>
              <a:gd name="T13" fmla="*/ 76200 h 192"/>
              <a:gd name="T14" fmla="*/ 76200 w 216"/>
              <a:gd name="T15" fmla="*/ 0 h 192"/>
              <a:gd name="T16" fmla="*/ 76200 w 216"/>
              <a:gd name="T17" fmla="*/ 7620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 h="192">
                <a:moveTo>
                  <a:pt x="48" y="48"/>
                </a:moveTo>
                <a:cubicBezTo>
                  <a:pt x="48" y="64"/>
                  <a:pt x="40" y="80"/>
                  <a:pt x="48" y="96"/>
                </a:cubicBezTo>
                <a:cubicBezTo>
                  <a:pt x="56" y="112"/>
                  <a:pt x="72" y="136"/>
                  <a:pt x="96" y="144"/>
                </a:cubicBezTo>
                <a:cubicBezTo>
                  <a:pt x="120" y="152"/>
                  <a:pt x="176" y="136"/>
                  <a:pt x="192" y="144"/>
                </a:cubicBezTo>
                <a:cubicBezTo>
                  <a:pt x="208" y="152"/>
                  <a:pt x="216" y="192"/>
                  <a:pt x="192" y="192"/>
                </a:cubicBezTo>
                <a:cubicBezTo>
                  <a:pt x="168" y="192"/>
                  <a:pt x="80" y="168"/>
                  <a:pt x="48" y="144"/>
                </a:cubicBezTo>
                <a:cubicBezTo>
                  <a:pt x="16" y="120"/>
                  <a:pt x="0" y="72"/>
                  <a:pt x="0" y="48"/>
                </a:cubicBezTo>
                <a:cubicBezTo>
                  <a:pt x="0" y="24"/>
                  <a:pt x="40" y="0"/>
                  <a:pt x="48" y="0"/>
                </a:cubicBezTo>
                <a:cubicBezTo>
                  <a:pt x="56" y="0"/>
                  <a:pt x="48" y="32"/>
                  <a:pt x="48" y="48"/>
                </a:cubicBezTo>
                <a:close/>
              </a:path>
            </a:pathLst>
          </a:custGeom>
          <a:solidFill>
            <a:srgbClr val="99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693" name="Freeform 237"/>
          <p:cNvSpPr>
            <a:spLocks/>
          </p:cNvSpPr>
          <p:nvPr/>
        </p:nvSpPr>
        <p:spPr bwMode="auto">
          <a:xfrm rot="-5677888">
            <a:off x="5305425" y="4171950"/>
            <a:ext cx="342900" cy="304800"/>
          </a:xfrm>
          <a:custGeom>
            <a:avLst/>
            <a:gdLst>
              <a:gd name="T0" fmla="*/ 76200 w 216"/>
              <a:gd name="T1" fmla="*/ 76200 h 192"/>
              <a:gd name="T2" fmla="*/ 76200 w 216"/>
              <a:gd name="T3" fmla="*/ 152400 h 192"/>
              <a:gd name="T4" fmla="*/ 152400 w 216"/>
              <a:gd name="T5" fmla="*/ 228600 h 192"/>
              <a:gd name="T6" fmla="*/ 304800 w 216"/>
              <a:gd name="T7" fmla="*/ 228600 h 192"/>
              <a:gd name="T8" fmla="*/ 304800 w 216"/>
              <a:gd name="T9" fmla="*/ 304800 h 192"/>
              <a:gd name="T10" fmla="*/ 76200 w 216"/>
              <a:gd name="T11" fmla="*/ 228600 h 192"/>
              <a:gd name="T12" fmla="*/ 0 w 216"/>
              <a:gd name="T13" fmla="*/ 76200 h 192"/>
              <a:gd name="T14" fmla="*/ 76200 w 216"/>
              <a:gd name="T15" fmla="*/ 0 h 192"/>
              <a:gd name="T16" fmla="*/ 76200 w 216"/>
              <a:gd name="T17" fmla="*/ 7620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 h="192">
                <a:moveTo>
                  <a:pt x="48" y="48"/>
                </a:moveTo>
                <a:cubicBezTo>
                  <a:pt x="48" y="64"/>
                  <a:pt x="40" y="80"/>
                  <a:pt x="48" y="96"/>
                </a:cubicBezTo>
                <a:cubicBezTo>
                  <a:pt x="56" y="112"/>
                  <a:pt x="72" y="136"/>
                  <a:pt x="96" y="144"/>
                </a:cubicBezTo>
                <a:cubicBezTo>
                  <a:pt x="120" y="152"/>
                  <a:pt x="176" y="136"/>
                  <a:pt x="192" y="144"/>
                </a:cubicBezTo>
                <a:cubicBezTo>
                  <a:pt x="208" y="152"/>
                  <a:pt x="216" y="192"/>
                  <a:pt x="192" y="192"/>
                </a:cubicBezTo>
                <a:cubicBezTo>
                  <a:pt x="168" y="192"/>
                  <a:pt x="80" y="168"/>
                  <a:pt x="48" y="144"/>
                </a:cubicBezTo>
                <a:cubicBezTo>
                  <a:pt x="16" y="120"/>
                  <a:pt x="0" y="72"/>
                  <a:pt x="0" y="48"/>
                </a:cubicBezTo>
                <a:cubicBezTo>
                  <a:pt x="0" y="24"/>
                  <a:pt x="40" y="0"/>
                  <a:pt x="48" y="0"/>
                </a:cubicBezTo>
                <a:cubicBezTo>
                  <a:pt x="56" y="0"/>
                  <a:pt x="48" y="32"/>
                  <a:pt x="48" y="48"/>
                </a:cubicBezTo>
                <a:close/>
              </a:path>
            </a:pathLst>
          </a:custGeom>
          <a:solidFill>
            <a:srgbClr val="99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694" name="Freeform 238"/>
          <p:cNvSpPr>
            <a:spLocks/>
          </p:cNvSpPr>
          <p:nvPr/>
        </p:nvSpPr>
        <p:spPr bwMode="auto">
          <a:xfrm rot="-5677888">
            <a:off x="5305425" y="4171950"/>
            <a:ext cx="342900" cy="304800"/>
          </a:xfrm>
          <a:custGeom>
            <a:avLst/>
            <a:gdLst>
              <a:gd name="T0" fmla="*/ 76200 w 216"/>
              <a:gd name="T1" fmla="*/ 76200 h 192"/>
              <a:gd name="T2" fmla="*/ 76200 w 216"/>
              <a:gd name="T3" fmla="*/ 152400 h 192"/>
              <a:gd name="T4" fmla="*/ 152400 w 216"/>
              <a:gd name="T5" fmla="*/ 228600 h 192"/>
              <a:gd name="T6" fmla="*/ 304800 w 216"/>
              <a:gd name="T7" fmla="*/ 228600 h 192"/>
              <a:gd name="T8" fmla="*/ 304800 w 216"/>
              <a:gd name="T9" fmla="*/ 304800 h 192"/>
              <a:gd name="T10" fmla="*/ 76200 w 216"/>
              <a:gd name="T11" fmla="*/ 228600 h 192"/>
              <a:gd name="T12" fmla="*/ 0 w 216"/>
              <a:gd name="T13" fmla="*/ 76200 h 192"/>
              <a:gd name="T14" fmla="*/ 76200 w 216"/>
              <a:gd name="T15" fmla="*/ 0 h 192"/>
              <a:gd name="T16" fmla="*/ 76200 w 216"/>
              <a:gd name="T17" fmla="*/ 7620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 h="192">
                <a:moveTo>
                  <a:pt x="48" y="48"/>
                </a:moveTo>
                <a:cubicBezTo>
                  <a:pt x="48" y="64"/>
                  <a:pt x="40" y="80"/>
                  <a:pt x="48" y="96"/>
                </a:cubicBezTo>
                <a:cubicBezTo>
                  <a:pt x="56" y="112"/>
                  <a:pt x="72" y="136"/>
                  <a:pt x="96" y="144"/>
                </a:cubicBezTo>
                <a:cubicBezTo>
                  <a:pt x="120" y="152"/>
                  <a:pt x="176" y="136"/>
                  <a:pt x="192" y="144"/>
                </a:cubicBezTo>
                <a:cubicBezTo>
                  <a:pt x="208" y="152"/>
                  <a:pt x="216" y="192"/>
                  <a:pt x="192" y="192"/>
                </a:cubicBezTo>
                <a:cubicBezTo>
                  <a:pt x="168" y="192"/>
                  <a:pt x="80" y="168"/>
                  <a:pt x="48" y="144"/>
                </a:cubicBezTo>
                <a:cubicBezTo>
                  <a:pt x="16" y="120"/>
                  <a:pt x="0" y="72"/>
                  <a:pt x="0" y="48"/>
                </a:cubicBezTo>
                <a:cubicBezTo>
                  <a:pt x="0" y="24"/>
                  <a:pt x="40" y="0"/>
                  <a:pt x="48" y="0"/>
                </a:cubicBezTo>
                <a:cubicBezTo>
                  <a:pt x="56" y="0"/>
                  <a:pt x="48" y="32"/>
                  <a:pt x="48" y="48"/>
                </a:cubicBezTo>
                <a:close/>
              </a:path>
            </a:pathLst>
          </a:custGeom>
          <a:solidFill>
            <a:srgbClr val="99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695" name="Freeform 239"/>
          <p:cNvSpPr>
            <a:spLocks/>
          </p:cNvSpPr>
          <p:nvPr/>
        </p:nvSpPr>
        <p:spPr bwMode="auto">
          <a:xfrm rot="-5677888">
            <a:off x="5305425" y="4171950"/>
            <a:ext cx="342900" cy="304800"/>
          </a:xfrm>
          <a:custGeom>
            <a:avLst/>
            <a:gdLst>
              <a:gd name="T0" fmla="*/ 76200 w 216"/>
              <a:gd name="T1" fmla="*/ 76200 h 192"/>
              <a:gd name="T2" fmla="*/ 76200 w 216"/>
              <a:gd name="T3" fmla="*/ 152400 h 192"/>
              <a:gd name="T4" fmla="*/ 152400 w 216"/>
              <a:gd name="T5" fmla="*/ 228600 h 192"/>
              <a:gd name="T6" fmla="*/ 304800 w 216"/>
              <a:gd name="T7" fmla="*/ 228600 h 192"/>
              <a:gd name="T8" fmla="*/ 304800 w 216"/>
              <a:gd name="T9" fmla="*/ 304800 h 192"/>
              <a:gd name="T10" fmla="*/ 76200 w 216"/>
              <a:gd name="T11" fmla="*/ 228600 h 192"/>
              <a:gd name="T12" fmla="*/ 0 w 216"/>
              <a:gd name="T13" fmla="*/ 76200 h 192"/>
              <a:gd name="T14" fmla="*/ 76200 w 216"/>
              <a:gd name="T15" fmla="*/ 0 h 192"/>
              <a:gd name="T16" fmla="*/ 76200 w 216"/>
              <a:gd name="T17" fmla="*/ 76200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 h="192">
                <a:moveTo>
                  <a:pt x="48" y="48"/>
                </a:moveTo>
                <a:cubicBezTo>
                  <a:pt x="48" y="64"/>
                  <a:pt x="40" y="80"/>
                  <a:pt x="48" y="96"/>
                </a:cubicBezTo>
                <a:cubicBezTo>
                  <a:pt x="56" y="112"/>
                  <a:pt x="72" y="136"/>
                  <a:pt x="96" y="144"/>
                </a:cubicBezTo>
                <a:cubicBezTo>
                  <a:pt x="120" y="152"/>
                  <a:pt x="176" y="136"/>
                  <a:pt x="192" y="144"/>
                </a:cubicBezTo>
                <a:cubicBezTo>
                  <a:pt x="208" y="152"/>
                  <a:pt x="216" y="192"/>
                  <a:pt x="192" y="192"/>
                </a:cubicBezTo>
                <a:cubicBezTo>
                  <a:pt x="168" y="192"/>
                  <a:pt x="80" y="168"/>
                  <a:pt x="48" y="144"/>
                </a:cubicBezTo>
                <a:cubicBezTo>
                  <a:pt x="16" y="120"/>
                  <a:pt x="0" y="72"/>
                  <a:pt x="0" y="48"/>
                </a:cubicBezTo>
                <a:cubicBezTo>
                  <a:pt x="0" y="24"/>
                  <a:pt x="40" y="0"/>
                  <a:pt x="48" y="0"/>
                </a:cubicBezTo>
                <a:cubicBezTo>
                  <a:pt x="56" y="0"/>
                  <a:pt x="48" y="32"/>
                  <a:pt x="48" y="48"/>
                </a:cubicBezTo>
                <a:close/>
              </a:path>
            </a:pathLst>
          </a:custGeom>
          <a:solidFill>
            <a:srgbClr val="99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9725" name="Group 240"/>
          <p:cNvGrpSpPr>
            <a:grpSpLocks/>
          </p:cNvGrpSpPr>
          <p:nvPr/>
        </p:nvGrpSpPr>
        <p:grpSpPr bwMode="auto">
          <a:xfrm>
            <a:off x="2819400" y="1900238"/>
            <a:ext cx="1143000" cy="2792412"/>
            <a:chOff x="1776" y="1104"/>
            <a:chExt cx="720" cy="1759"/>
          </a:xfrm>
        </p:grpSpPr>
        <p:pic>
          <p:nvPicPr>
            <p:cNvPr id="19726" name="Picture 241" descr="chipper"/>
            <p:cNvPicPr>
              <a:picLocks noChangeAspect="1" noChangeArrowheads="1"/>
            </p:cNvPicPr>
            <p:nvPr/>
          </p:nvPicPr>
          <p:blipFill>
            <a:blip r:embed="rId2" cstate="email">
              <a:extLst>
                <a:ext uri="{28A0092B-C50C-407E-A947-70E740481C1C}">
                  <a14:useLocalDpi xmlns="" xmlns:a14="http://schemas.microsoft.com/office/drawing/2010/main" val="0"/>
                </a:ext>
              </a:extLst>
            </a:blip>
            <a:srcRect/>
            <a:stretch>
              <a:fillRect/>
            </a:stretch>
          </p:blipFill>
          <p:spPr bwMode="auto">
            <a:xfrm rot="-1198007">
              <a:off x="1873" y="1248"/>
              <a:ext cx="623" cy="16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9727" name="Rectangle 242"/>
            <p:cNvSpPr>
              <a:spLocks noChangeArrowheads="1"/>
            </p:cNvSpPr>
            <p:nvPr/>
          </p:nvSpPr>
          <p:spPr bwMode="auto">
            <a:xfrm>
              <a:off x="1776" y="1104"/>
              <a:ext cx="576" cy="384"/>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grpSp>
      <p:sp>
        <p:nvSpPr>
          <p:cNvPr id="19699" name="Text Box 243"/>
          <p:cNvSpPr txBox="1">
            <a:spLocks noChangeArrowheads="1"/>
          </p:cNvSpPr>
          <p:nvPr/>
        </p:nvSpPr>
        <p:spPr bwMode="auto">
          <a:xfrm>
            <a:off x="6429375" y="1876425"/>
            <a:ext cx="12954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50000"/>
              </a:spcBef>
            </a:pPr>
            <a:r>
              <a:rPr lang="en-US" altLang="en-US" sz="1400" b="1">
                <a:solidFill>
                  <a:srgbClr val="3333CC"/>
                </a:solidFill>
                <a:latin typeface="Arial" charset="0"/>
              </a:rPr>
              <a:t>Chipper</a:t>
            </a:r>
          </a:p>
        </p:txBody>
      </p:sp>
      <p:sp>
        <p:nvSpPr>
          <p:cNvPr id="19700" name="Line 244"/>
          <p:cNvSpPr>
            <a:spLocks noChangeShapeType="1"/>
          </p:cNvSpPr>
          <p:nvPr/>
        </p:nvSpPr>
        <p:spPr bwMode="auto">
          <a:xfrm flipH="1">
            <a:off x="6248400" y="2057400"/>
            <a:ext cx="228600" cy="304800"/>
          </a:xfrm>
          <a:prstGeom prst="line">
            <a:avLst/>
          </a:prstGeom>
          <a:noFill/>
          <a:ln w="38100">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9701" name="Group 245"/>
          <p:cNvGrpSpPr>
            <a:grpSpLocks/>
          </p:cNvGrpSpPr>
          <p:nvPr/>
        </p:nvGrpSpPr>
        <p:grpSpPr bwMode="auto">
          <a:xfrm>
            <a:off x="6400800" y="2819400"/>
            <a:ext cx="1524000" cy="1524000"/>
            <a:chOff x="4272" y="2112"/>
            <a:chExt cx="960" cy="960"/>
          </a:xfrm>
        </p:grpSpPr>
        <p:sp>
          <p:nvSpPr>
            <p:cNvPr id="19728" name="Oval 246"/>
            <p:cNvSpPr>
              <a:spLocks noChangeArrowheads="1"/>
            </p:cNvSpPr>
            <p:nvPr/>
          </p:nvSpPr>
          <p:spPr bwMode="auto">
            <a:xfrm>
              <a:off x="4272" y="2112"/>
              <a:ext cx="960" cy="960"/>
            </a:xfrm>
            <a:prstGeom prst="ellipse">
              <a:avLst/>
            </a:prstGeom>
            <a:solidFill>
              <a:srgbClr val="EAEAEA"/>
            </a:solidFill>
            <a:ln w="44450">
              <a:solidFill>
                <a:schemeClr val="tx1"/>
              </a:solidFill>
              <a:prstDash val="sysDot"/>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729" name="Oval 247"/>
            <p:cNvSpPr>
              <a:spLocks noChangeArrowheads="1"/>
            </p:cNvSpPr>
            <p:nvPr/>
          </p:nvSpPr>
          <p:spPr bwMode="auto">
            <a:xfrm>
              <a:off x="4608" y="2784"/>
              <a:ext cx="48" cy="48"/>
            </a:xfrm>
            <a:prstGeom prst="ellipse">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grpSp>
      <p:grpSp>
        <p:nvGrpSpPr>
          <p:cNvPr id="19704" name="Group 248"/>
          <p:cNvGrpSpPr>
            <a:grpSpLocks/>
          </p:cNvGrpSpPr>
          <p:nvPr/>
        </p:nvGrpSpPr>
        <p:grpSpPr bwMode="auto">
          <a:xfrm>
            <a:off x="6657975" y="3090863"/>
            <a:ext cx="990600" cy="990600"/>
            <a:chOff x="1056" y="2055"/>
            <a:chExt cx="624" cy="624"/>
          </a:xfrm>
        </p:grpSpPr>
        <p:sp>
          <p:nvSpPr>
            <p:cNvPr id="19730" name="Oval 249"/>
            <p:cNvSpPr>
              <a:spLocks noChangeArrowheads="1"/>
            </p:cNvSpPr>
            <p:nvPr/>
          </p:nvSpPr>
          <p:spPr bwMode="auto">
            <a:xfrm>
              <a:off x="1056" y="2055"/>
              <a:ext cx="624" cy="624"/>
            </a:xfrm>
            <a:prstGeom prst="ellipse">
              <a:avLst/>
            </a:prstGeom>
            <a:solidFill>
              <a:srgbClr val="C0C0C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grpSp>
          <p:nvGrpSpPr>
            <p:cNvPr id="19731" name="Group 250"/>
            <p:cNvGrpSpPr>
              <a:grpSpLocks/>
            </p:cNvGrpSpPr>
            <p:nvPr/>
          </p:nvGrpSpPr>
          <p:grpSpPr bwMode="auto">
            <a:xfrm>
              <a:off x="1062" y="2056"/>
              <a:ext cx="610" cy="618"/>
              <a:chOff x="1062" y="2056"/>
              <a:chExt cx="610" cy="618"/>
            </a:xfrm>
          </p:grpSpPr>
          <p:sp>
            <p:nvSpPr>
              <p:cNvPr id="19732" name="Oval 251"/>
              <p:cNvSpPr>
                <a:spLocks noChangeArrowheads="1"/>
              </p:cNvSpPr>
              <p:nvPr/>
            </p:nvSpPr>
            <p:spPr bwMode="auto">
              <a:xfrm>
                <a:off x="1078" y="2197"/>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733" name="Oval 252"/>
              <p:cNvSpPr>
                <a:spLocks noChangeArrowheads="1"/>
              </p:cNvSpPr>
              <p:nvPr/>
            </p:nvSpPr>
            <p:spPr bwMode="auto">
              <a:xfrm>
                <a:off x="1448" y="2110"/>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734" name="Oval 253"/>
              <p:cNvSpPr>
                <a:spLocks noChangeArrowheads="1"/>
              </p:cNvSpPr>
              <p:nvPr/>
            </p:nvSpPr>
            <p:spPr bwMode="auto">
              <a:xfrm>
                <a:off x="1528" y="2234"/>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735" name="Oval 254"/>
              <p:cNvSpPr>
                <a:spLocks noChangeArrowheads="1"/>
              </p:cNvSpPr>
              <p:nvPr/>
            </p:nvSpPr>
            <p:spPr bwMode="auto">
              <a:xfrm>
                <a:off x="1138" y="2472"/>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736" name="Oval 255"/>
              <p:cNvSpPr>
                <a:spLocks noChangeArrowheads="1"/>
              </p:cNvSpPr>
              <p:nvPr/>
            </p:nvSpPr>
            <p:spPr bwMode="auto">
              <a:xfrm>
                <a:off x="1062" y="2344"/>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737" name="Oval 256"/>
              <p:cNvSpPr>
                <a:spLocks noChangeArrowheads="1"/>
              </p:cNvSpPr>
              <p:nvPr/>
            </p:nvSpPr>
            <p:spPr bwMode="auto">
              <a:xfrm>
                <a:off x="1172" y="2088"/>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738" name="Oval 257"/>
              <p:cNvSpPr>
                <a:spLocks noChangeArrowheads="1"/>
              </p:cNvSpPr>
              <p:nvPr/>
            </p:nvSpPr>
            <p:spPr bwMode="auto">
              <a:xfrm>
                <a:off x="1312" y="2056"/>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739" name="Oval 258"/>
              <p:cNvSpPr>
                <a:spLocks noChangeArrowheads="1"/>
              </p:cNvSpPr>
              <p:nvPr/>
            </p:nvSpPr>
            <p:spPr bwMode="auto">
              <a:xfrm>
                <a:off x="1276" y="2530"/>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740" name="Oval 259"/>
              <p:cNvSpPr>
                <a:spLocks noChangeArrowheads="1"/>
              </p:cNvSpPr>
              <p:nvPr/>
            </p:nvSpPr>
            <p:spPr bwMode="auto">
              <a:xfrm>
                <a:off x="1422" y="2498"/>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
            <p:nvSpPr>
              <p:cNvPr id="19741" name="Oval 260"/>
              <p:cNvSpPr>
                <a:spLocks noChangeArrowheads="1"/>
              </p:cNvSpPr>
              <p:nvPr/>
            </p:nvSpPr>
            <p:spPr bwMode="auto">
              <a:xfrm>
                <a:off x="1516" y="2382"/>
                <a:ext cx="144" cy="144"/>
              </a:xfrm>
              <a:prstGeom prst="ellipse">
                <a:avLst/>
              </a:prstGeom>
              <a:solidFill>
                <a:srgbClr val="80808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grpSp>
      </p:grpSp>
      <p:sp>
        <p:nvSpPr>
          <p:cNvPr id="19717" name="Rectangle 261"/>
          <p:cNvSpPr>
            <a:spLocks noChangeArrowheads="1"/>
          </p:cNvSpPr>
          <p:nvPr/>
        </p:nvSpPr>
        <p:spPr bwMode="auto">
          <a:xfrm>
            <a:off x="-76200" y="1066800"/>
            <a:ext cx="9372600" cy="6096000"/>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solidFill>
                <a:srgbClr val="000000"/>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9536"/>
                                        </p:tgtEl>
                                        <p:attrNameLst>
                                          <p:attrName>style.visibility</p:attrName>
                                        </p:attrNameLst>
                                      </p:cBhvr>
                                      <p:to>
                                        <p:strVal val="visible"/>
                                      </p:to>
                                    </p:set>
                                    <p:anim calcmode="lin" valueType="num">
                                      <p:cBhvr>
                                        <p:cTn id="7" dur="500" fill="hold"/>
                                        <p:tgtEl>
                                          <p:spTgt spid="19536"/>
                                        </p:tgtEl>
                                        <p:attrNameLst>
                                          <p:attrName>ppt_w</p:attrName>
                                        </p:attrNameLst>
                                      </p:cBhvr>
                                      <p:tavLst>
                                        <p:tav tm="0">
                                          <p:val>
                                            <p:fltVal val="0"/>
                                          </p:val>
                                        </p:tav>
                                        <p:tav tm="100000">
                                          <p:val>
                                            <p:strVal val="#ppt_w"/>
                                          </p:val>
                                        </p:tav>
                                      </p:tavLst>
                                    </p:anim>
                                    <p:anim calcmode="lin" valueType="num">
                                      <p:cBhvr>
                                        <p:cTn id="8" dur="500" fill="hold"/>
                                        <p:tgtEl>
                                          <p:spTgt spid="19536"/>
                                        </p:tgtEl>
                                        <p:attrNameLst>
                                          <p:attrName>ppt_h</p:attrName>
                                        </p:attrNameLst>
                                      </p:cBhvr>
                                      <p:tavLst>
                                        <p:tav tm="0">
                                          <p:val>
                                            <p:fltVal val="0"/>
                                          </p:val>
                                        </p:tav>
                                        <p:tav tm="100000">
                                          <p:val>
                                            <p:strVal val="#ppt_h"/>
                                          </p:val>
                                        </p:tav>
                                      </p:tavLst>
                                    </p:anim>
                                    <p:animEffect transition="in" filter="fade">
                                      <p:cBhvr>
                                        <p:cTn id="9" dur="500"/>
                                        <p:tgtEl>
                                          <p:spTgt spid="1953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xit" presetSubtype="0" fill="hold" grpId="0" nodeType="clickEffect">
                                  <p:stCondLst>
                                    <p:cond delay="0"/>
                                  </p:stCondLst>
                                  <p:childTnLst>
                                    <p:animEffect transition="out" filter="fade">
                                      <p:cBhvr>
                                        <p:cTn id="13" dur="1000"/>
                                        <p:tgtEl>
                                          <p:spTgt spid="19717"/>
                                        </p:tgtEl>
                                      </p:cBhvr>
                                    </p:animEffect>
                                    <p:set>
                                      <p:cBhvr>
                                        <p:cTn id="14" dur="1" fill="hold">
                                          <p:stCondLst>
                                            <p:cond delay="999"/>
                                          </p:stCondLst>
                                        </p:cTn>
                                        <p:tgtEl>
                                          <p:spTgt spid="19717"/>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xit" presetSubtype="0" fill="hold" nodeType="clickEffect">
                                  <p:stCondLst>
                                    <p:cond delay="0"/>
                                  </p:stCondLst>
                                  <p:childTnLst>
                                    <p:set>
                                      <p:cBhvr>
                                        <p:cTn id="18" dur="1" fill="hold">
                                          <p:stCondLst>
                                            <p:cond delay="0"/>
                                          </p:stCondLst>
                                        </p:cTn>
                                        <p:tgtEl>
                                          <p:spTgt spid="19640"/>
                                        </p:tgtEl>
                                        <p:attrNameLst>
                                          <p:attrName>style.visibility</p:attrName>
                                        </p:attrNameLst>
                                      </p:cBhvr>
                                      <p:to>
                                        <p:strVal val="hidden"/>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xit" presetSubtype="0" fill="hold" nodeType="clickEffect">
                                  <p:stCondLst>
                                    <p:cond delay="0"/>
                                  </p:stCondLst>
                                  <p:childTnLst>
                                    <p:set>
                                      <p:cBhvr>
                                        <p:cTn id="22" dur="1" fill="hold">
                                          <p:stCondLst>
                                            <p:cond delay="0"/>
                                          </p:stCondLst>
                                        </p:cTn>
                                        <p:tgtEl>
                                          <p:spTgt spid="19603"/>
                                        </p:tgtEl>
                                        <p:attrNameLst>
                                          <p:attrName>style.visibility</p:attrName>
                                        </p:attrNameLst>
                                      </p:cBhvr>
                                      <p:to>
                                        <p:strVal val="hidden"/>
                                      </p:to>
                                    </p:set>
                                  </p:childTnLst>
                                </p:cTn>
                              </p:par>
                              <p:par>
                                <p:cTn id="23" presetID="9" presetClass="exit" presetSubtype="0" fill="hold" nodeType="withEffect">
                                  <p:stCondLst>
                                    <p:cond delay="0"/>
                                  </p:stCondLst>
                                  <p:childTnLst>
                                    <p:animEffect transition="out" filter="dissolve">
                                      <p:cBhvr>
                                        <p:cTn id="24" dur="500"/>
                                        <p:tgtEl>
                                          <p:spTgt spid="19677"/>
                                        </p:tgtEl>
                                      </p:cBhvr>
                                    </p:animEffect>
                                    <p:set>
                                      <p:cBhvr>
                                        <p:cTn id="25" dur="1" fill="hold">
                                          <p:stCondLst>
                                            <p:cond delay="499"/>
                                          </p:stCondLst>
                                        </p:cTn>
                                        <p:tgtEl>
                                          <p:spTgt spid="19677"/>
                                        </p:tgtEl>
                                        <p:attrNameLst>
                                          <p:attrName>style.visibility</p:attrName>
                                        </p:attrNameLst>
                                      </p:cBhvr>
                                      <p:to>
                                        <p:strVal val="hidden"/>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nodeType="clickEffect">
                                  <p:stCondLst>
                                    <p:cond delay="0"/>
                                  </p:stCondLst>
                                  <p:childTnLst>
                                    <p:set>
                                      <p:cBhvr>
                                        <p:cTn id="29" dur="1" fill="hold">
                                          <p:stCondLst>
                                            <p:cond delay="0"/>
                                          </p:stCondLst>
                                        </p:cTn>
                                        <p:tgtEl>
                                          <p:spTgt spid="19530"/>
                                        </p:tgtEl>
                                        <p:attrNameLst>
                                          <p:attrName>style.visibility</p:attrName>
                                        </p:attrNameLst>
                                      </p:cBhvr>
                                      <p:to>
                                        <p:strVal val="visible"/>
                                      </p:to>
                                    </p:set>
                                    <p:animEffect transition="in" filter="dissolve">
                                      <p:cBhvr>
                                        <p:cTn id="30" dur="500"/>
                                        <p:tgtEl>
                                          <p:spTgt spid="19530"/>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nodeType="clickEffect">
                                  <p:stCondLst>
                                    <p:cond delay="0"/>
                                  </p:stCondLst>
                                  <p:childTnLst>
                                    <p:set>
                                      <p:cBhvr>
                                        <p:cTn id="34" dur="1" fill="hold">
                                          <p:stCondLst>
                                            <p:cond delay="0"/>
                                          </p:stCondLst>
                                        </p:cTn>
                                        <p:tgtEl>
                                          <p:spTgt spid="19533"/>
                                        </p:tgtEl>
                                        <p:attrNameLst>
                                          <p:attrName>style.visibility</p:attrName>
                                        </p:attrNameLst>
                                      </p:cBhvr>
                                      <p:to>
                                        <p:strVal val="visible"/>
                                      </p:to>
                                    </p:set>
                                    <p:animEffect transition="in" filter="dissolve">
                                      <p:cBhvr>
                                        <p:cTn id="35" dur="500"/>
                                        <p:tgtEl>
                                          <p:spTgt spid="19533"/>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8" presetClass="emph" presetSubtype="0" repeatCount="indefinite" fill="hold" nodeType="clickEffect">
                                  <p:stCondLst>
                                    <p:cond delay="0"/>
                                  </p:stCondLst>
                                  <p:childTnLst>
                                    <p:animRot by="-21600000">
                                      <p:cBhvr>
                                        <p:cTn id="39" dur="500" fill="hold"/>
                                        <p:tgtEl>
                                          <p:spTgt spid="19490"/>
                                        </p:tgtEl>
                                        <p:attrNameLst>
                                          <p:attrName>r</p:attrName>
                                        </p:attrNameLst>
                                      </p:cBhvr>
                                    </p:animRot>
                                  </p:childTnLst>
                                </p:cTn>
                              </p:par>
                              <p:par>
                                <p:cTn id="40" presetID="8" presetClass="emph" presetSubtype="0" repeatCount="indefinite" fill="hold" grpId="0" nodeType="withEffect">
                                  <p:stCondLst>
                                    <p:cond delay="0"/>
                                  </p:stCondLst>
                                  <p:endCondLst>
                                    <p:cond evt="onNext" delay="0">
                                      <p:tgtEl>
                                        <p:sldTgt/>
                                      </p:tgtEl>
                                    </p:cond>
                                  </p:endCondLst>
                                  <p:childTnLst>
                                    <p:animRot by="-21600000">
                                      <p:cBhvr>
                                        <p:cTn id="41" dur="2000" fill="hold"/>
                                        <p:tgtEl>
                                          <p:spTgt spid="19507"/>
                                        </p:tgtEl>
                                        <p:attrNameLst>
                                          <p:attrName>r</p:attrName>
                                        </p:attrNameLst>
                                      </p:cBhvr>
                                    </p:animRot>
                                  </p:childTnLst>
                                </p:cTn>
                              </p:par>
                              <p:par>
                                <p:cTn id="42" presetID="8" presetClass="emph" presetSubtype="0" repeatCount="indefinite" fill="hold" nodeType="withEffect">
                                  <p:stCondLst>
                                    <p:cond delay="0"/>
                                  </p:stCondLst>
                                  <p:childTnLst>
                                    <p:animRot by="-43200000">
                                      <p:cBhvr>
                                        <p:cTn id="43" dur="2000" fill="hold"/>
                                        <p:tgtEl>
                                          <p:spTgt spid="19508"/>
                                        </p:tgtEl>
                                        <p:attrNameLst>
                                          <p:attrName>r</p:attrName>
                                        </p:attrNameLst>
                                      </p:cBhvr>
                                    </p:animRot>
                                  </p:childTnLst>
                                </p:cTn>
                              </p:par>
                              <p:par>
                                <p:cTn id="44" presetID="8" presetClass="emph" presetSubtype="0" repeatCount="indefinite" fill="hold" nodeType="withEffect">
                                  <p:stCondLst>
                                    <p:cond delay="0"/>
                                  </p:stCondLst>
                                  <p:childTnLst>
                                    <p:animRot by="21600000">
                                      <p:cBhvr>
                                        <p:cTn id="45" dur="500" fill="hold"/>
                                        <p:tgtEl>
                                          <p:spTgt spid="19459"/>
                                        </p:tgtEl>
                                        <p:attrNameLst>
                                          <p:attrName>r</p:attrName>
                                        </p:attrNameLst>
                                      </p:cBhvr>
                                    </p:animRot>
                                  </p:childTnLst>
                                </p:cTn>
                              </p:par>
                              <p:par>
                                <p:cTn id="46" presetID="8" presetClass="emph" presetSubtype="0" repeatCount="indefinite" fill="hold" nodeType="withEffect">
                                  <p:stCondLst>
                                    <p:cond delay="0"/>
                                  </p:stCondLst>
                                  <p:childTnLst>
                                    <p:animRot by="21600000">
                                      <p:cBhvr>
                                        <p:cTn id="47" dur="2000" fill="hold"/>
                                        <p:tgtEl>
                                          <p:spTgt spid="19517"/>
                                        </p:tgtEl>
                                        <p:attrNameLst>
                                          <p:attrName>r</p:attrName>
                                        </p:attrNameLst>
                                      </p:cBhvr>
                                    </p:animRot>
                                  </p:childTnLst>
                                </p:cTn>
                              </p:par>
                              <p:par>
                                <p:cTn id="48" presetID="8" presetClass="emph" presetSubtype="0" repeatCount="indefinite" fill="hold" nodeType="withEffect">
                                  <p:stCondLst>
                                    <p:cond delay="0"/>
                                  </p:stCondLst>
                                  <p:childTnLst>
                                    <p:animRot by="-21600000">
                                      <p:cBhvr>
                                        <p:cTn id="49" dur="2000" fill="hold"/>
                                        <p:tgtEl>
                                          <p:spTgt spid="19520"/>
                                        </p:tgtEl>
                                        <p:attrNameLst>
                                          <p:attrName>r</p:attrName>
                                        </p:attrNameLst>
                                      </p:cBhvr>
                                    </p:animRot>
                                  </p:childTnLst>
                                </p:cTn>
                              </p:par>
                              <p:par>
                                <p:cTn id="50" presetID="8" presetClass="emph" presetSubtype="0" repeatCount="indefinite" fill="hold" nodeType="withEffect">
                                  <p:stCondLst>
                                    <p:cond delay="0"/>
                                  </p:stCondLst>
                                  <p:childTnLst>
                                    <p:animRot by="-21600000">
                                      <p:cBhvr>
                                        <p:cTn id="51" dur="2000" fill="hold"/>
                                        <p:tgtEl>
                                          <p:spTgt spid="19523"/>
                                        </p:tgtEl>
                                        <p:attrNameLst>
                                          <p:attrName>r</p:attrName>
                                        </p:attrNameLst>
                                      </p:cBhvr>
                                    </p:animRot>
                                  </p:childTnLst>
                                </p:cTn>
                              </p:par>
                              <p:par>
                                <p:cTn id="52" presetID="8" presetClass="emph" presetSubtype="0" repeatCount="indefinite" fill="hold" nodeType="withEffect">
                                  <p:stCondLst>
                                    <p:cond delay="0"/>
                                  </p:stCondLst>
                                  <p:childTnLst>
                                    <p:animRot by="21600000">
                                      <p:cBhvr>
                                        <p:cTn id="53" dur="2000" fill="hold"/>
                                        <p:tgtEl>
                                          <p:spTgt spid="19564"/>
                                        </p:tgtEl>
                                        <p:attrNameLst>
                                          <p:attrName>r</p:attrName>
                                        </p:attrNameLst>
                                      </p:cBhvr>
                                    </p:animRot>
                                  </p:childTnLst>
                                </p:cTn>
                              </p:par>
                              <p:par>
                                <p:cTn id="54" presetID="8" presetClass="emph" presetSubtype="0" repeatCount="indefinite" fill="hold" nodeType="withEffect">
                                  <p:stCondLst>
                                    <p:cond delay="0"/>
                                  </p:stCondLst>
                                  <p:childTnLst>
                                    <p:animRot by="-21600000">
                                      <p:cBhvr>
                                        <p:cTn id="55" dur="2000" fill="hold"/>
                                        <p:tgtEl>
                                          <p:spTgt spid="19577"/>
                                        </p:tgtEl>
                                        <p:attrNameLst>
                                          <p:attrName>r</p:attrName>
                                        </p:attrNameLst>
                                      </p:cBhvr>
                                    </p:animRot>
                                  </p:childTnLst>
                                </p:cTn>
                              </p:par>
                              <p:par>
                                <p:cTn id="56" presetID="8" presetClass="emph" presetSubtype="0" repeatCount="indefinite" fill="hold" nodeType="withEffect">
                                  <p:stCondLst>
                                    <p:cond delay="0"/>
                                  </p:stCondLst>
                                  <p:childTnLst>
                                    <p:animRot by="21600000">
                                      <p:cBhvr>
                                        <p:cTn id="57" dur="2000" fill="hold"/>
                                        <p:tgtEl>
                                          <p:spTgt spid="19462"/>
                                        </p:tgtEl>
                                        <p:attrNameLst>
                                          <p:attrName>r</p:attrName>
                                        </p:attrNameLst>
                                      </p:cBhvr>
                                    </p:animRot>
                                  </p:childTnLst>
                                </p:cTn>
                              </p:par>
                              <p:par>
                                <p:cTn id="58" presetID="8" presetClass="emph" presetSubtype="0" repeatCount="indefinite" fill="hold" nodeType="withEffect">
                                  <p:stCondLst>
                                    <p:cond delay="0"/>
                                  </p:stCondLst>
                                  <p:childTnLst>
                                    <p:animRot by="-21600000">
                                      <p:cBhvr>
                                        <p:cTn id="59" dur="2000" fill="hold"/>
                                        <p:tgtEl>
                                          <p:spTgt spid="19590"/>
                                        </p:tgtEl>
                                        <p:attrNameLst>
                                          <p:attrName>r</p:attrName>
                                        </p:attrNameLst>
                                      </p:cBhvr>
                                    </p:animRot>
                                  </p:childTnLst>
                                </p:cTn>
                              </p:par>
                              <p:par>
                                <p:cTn id="60" presetID="1" presetClass="entr" presetSubtype="0" fill="hold" grpId="0" nodeType="withEffect">
                                  <p:stCondLst>
                                    <p:cond delay="700"/>
                                  </p:stCondLst>
                                  <p:childTnLst>
                                    <p:set>
                                      <p:cBhvr>
                                        <p:cTn id="61" dur="1" fill="hold">
                                          <p:stCondLst>
                                            <p:cond delay="0"/>
                                          </p:stCondLst>
                                        </p:cTn>
                                        <p:tgtEl>
                                          <p:spTgt spid="19475"/>
                                        </p:tgtEl>
                                        <p:attrNameLst>
                                          <p:attrName>style.visibility</p:attrName>
                                        </p:attrNameLst>
                                      </p:cBhvr>
                                      <p:to>
                                        <p:strVal val="visible"/>
                                      </p:to>
                                    </p:set>
                                  </p:childTnLst>
                                </p:cTn>
                              </p:par>
                              <p:par>
                                <p:cTn id="62" presetID="1" presetClass="entr" presetSubtype="0" fill="hold" nodeType="withEffect">
                                  <p:stCondLst>
                                    <p:cond delay="700"/>
                                  </p:stCondLst>
                                  <p:childTnLst>
                                    <p:set>
                                      <p:cBhvr>
                                        <p:cTn id="63" dur="1" fill="hold">
                                          <p:stCondLst>
                                            <p:cond delay="0"/>
                                          </p:stCondLst>
                                        </p:cTn>
                                        <p:tgtEl>
                                          <p:spTgt spid="19704"/>
                                        </p:tgtEl>
                                        <p:attrNameLst>
                                          <p:attrName>style.visibility</p:attrName>
                                        </p:attrNameLst>
                                      </p:cBhvr>
                                      <p:to>
                                        <p:strVal val="visible"/>
                                      </p:to>
                                    </p:set>
                                  </p:childTnLst>
                                </p:cTn>
                              </p:par>
                              <p:par>
                                <p:cTn id="64" presetID="8" presetClass="emph" presetSubtype="0" repeatCount="indefinite" fill="hold" nodeType="withEffect">
                                  <p:stCondLst>
                                    <p:cond delay="400"/>
                                  </p:stCondLst>
                                  <p:childTnLst>
                                    <p:animRot by="21600000">
                                      <p:cBhvr>
                                        <p:cTn id="65" dur="2000" fill="hold"/>
                                        <p:tgtEl>
                                          <p:spTgt spid="19704"/>
                                        </p:tgtEl>
                                        <p:attrNameLst>
                                          <p:attrName>r</p:attrName>
                                        </p:attrNameLst>
                                      </p:cBhvr>
                                    </p:animRot>
                                  </p:childTnLst>
                                </p:cTn>
                              </p:par>
                              <p:par>
                                <p:cTn id="66" presetID="1" presetClass="entr" presetSubtype="0" fill="hold" nodeType="withEffect">
                                  <p:stCondLst>
                                    <p:cond delay="700"/>
                                  </p:stCondLst>
                                  <p:childTnLst>
                                    <p:set>
                                      <p:cBhvr>
                                        <p:cTn id="67" dur="1" fill="hold">
                                          <p:stCondLst>
                                            <p:cond delay="0"/>
                                          </p:stCondLst>
                                        </p:cTn>
                                        <p:tgtEl>
                                          <p:spTgt spid="19701"/>
                                        </p:tgtEl>
                                        <p:attrNameLst>
                                          <p:attrName>style.visibility</p:attrName>
                                        </p:attrNameLst>
                                      </p:cBhvr>
                                      <p:to>
                                        <p:strVal val="visible"/>
                                      </p:to>
                                    </p:set>
                                  </p:childTnLst>
                                </p:cTn>
                              </p:par>
                              <p:par>
                                <p:cTn id="68" presetID="8" presetClass="emph" presetSubtype="0" repeatCount="indefinite" fill="hold" nodeType="withEffect">
                                  <p:stCondLst>
                                    <p:cond delay="400"/>
                                  </p:stCondLst>
                                  <p:childTnLst>
                                    <p:animRot by="21600000">
                                      <p:cBhvr>
                                        <p:cTn id="69" dur="500" fill="hold"/>
                                        <p:tgtEl>
                                          <p:spTgt spid="19701"/>
                                        </p:tgtEl>
                                        <p:attrNameLst>
                                          <p:attrName>r</p:attrName>
                                        </p:attrNameLst>
                                      </p:cBhvr>
                                    </p:animRot>
                                  </p:childTnLst>
                                </p:cTn>
                              </p:par>
                              <p:par>
                                <p:cTn id="70" presetID="2" presetClass="entr" presetSubtype="2" fill="hold" grpId="0" nodeType="withEffect">
                                  <p:stCondLst>
                                    <p:cond delay="0"/>
                                  </p:stCondLst>
                                  <p:childTnLst>
                                    <p:set>
                                      <p:cBhvr>
                                        <p:cTn id="71" dur="1" fill="hold">
                                          <p:stCondLst>
                                            <p:cond delay="0"/>
                                          </p:stCondLst>
                                        </p:cTn>
                                        <p:tgtEl>
                                          <p:spTgt spid="19485"/>
                                        </p:tgtEl>
                                        <p:attrNameLst>
                                          <p:attrName>style.visibility</p:attrName>
                                        </p:attrNameLst>
                                      </p:cBhvr>
                                      <p:to>
                                        <p:strVal val="visible"/>
                                      </p:to>
                                    </p:set>
                                    <p:anim calcmode="lin" valueType="num">
                                      <p:cBhvr additive="base">
                                        <p:cTn id="72" dur="6500" fill="hold"/>
                                        <p:tgtEl>
                                          <p:spTgt spid="19485"/>
                                        </p:tgtEl>
                                        <p:attrNameLst>
                                          <p:attrName>ppt_x</p:attrName>
                                        </p:attrNameLst>
                                      </p:cBhvr>
                                      <p:tavLst>
                                        <p:tav tm="0">
                                          <p:val>
                                            <p:strVal val="1+#ppt_w/2"/>
                                          </p:val>
                                        </p:tav>
                                        <p:tav tm="100000">
                                          <p:val>
                                            <p:strVal val="#ppt_x"/>
                                          </p:val>
                                        </p:tav>
                                      </p:tavLst>
                                    </p:anim>
                                    <p:anim calcmode="lin" valueType="num">
                                      <p:cBhvr additive="base">
                                        <p:cTn id="73" dur="6500" fill="hold"/>
                                        <p:tgtEl>
                                          <p:spTgt spid="19485"/>
                                        </p:tgtEl>
                                        <p:attrNameLst>
                                          <p:attrName>ppt_y</p:attrName>
                                        </p:attrNameLst>
                                      </p:cBhvr>
                                      <p:tavLst>
                                        <p:tav tm="0">
                                          <p:val>
                                            <p:strVal val="#ppt_y"/>
                                          </p:val>
                                        </p:tav>
                                        <p:tav tm="100000">
                                          <p:val>
                                            <p:strVal val="#ppt_y"/>
                                          </p:val>
                                        </p:tav>
                                      </p:tavLst>
                                    </p:anim>
                                  </p:childTnLst>
                                </p:cTn>
                              </p:par>
                              <p:par>
                                <p:cTn id="74" presetID="1" presetClass="exit" presetSubtype="0" fill="hold" nodeType="withEffect">
                                  <p:stCondLst>
                                    <p:cond delay="1400"/>
                                  </p:stCondLst>
                                  <p:childTnLst>
                                    <p:set>
                                      <p:cBhvr>
                                        <p:cTn id="75" dur="1" fill="hold">
                                          <p:stCondLst>
                                            <p:cond delay="0"/>
                                          </p:stCondLst>
                                        </p:cTn>
                                        <p:tgtEl>
                                          <p:spTgt spid="19479"/>
                                        </p:tgtEl>
                                        <p:attrNameLst>
                                          <p:attrName>style.visibility</p:attrName>
                                        </p:attrNameLst>
                                      </p:cBhvr>
                                      <p:to>
                                        <p:strVal val="hidden"/>
                                      </p:to>
                                    </p:set>
                                  </p:childTnLst>
                                </p:cTn>
                              </p:par>
                              <p:par>
                                <p:cTn id="76" presetID="9" presetClass="entr" presetSubtype="0" fill="hold" grpId="1" nodeType="withEffect">
                                  <p:stCondLst>
                                    <p:cond delay="1400"/>
                                  </p:stCondLst>
                                  <p:childTnLst>
                                    <p:set>
                                      <p:cBhvr>
                                        <p:cTn id="77" dur="1" fill="hold">
                                          <p:stCondLst>
                                            <p:cond delay="0"/>
                                          </p:stCondLst>
                                        </p:cTn>
                                        <p:tgtEl>
                                          <p:spTgt spid="19699"/>
                                        </p:tgtEl>
                                        <p:attrNameLst>
                                          <p:attrName>style.visibility</p:attrName>
                                        </p:attrNameLst>
                                      </p:cBhvr>
                                      <p:to>
                                        <p:strVal val="visible"/>
                                      </p:to>
                                    </p:set>
                                    <p:animEffect transition="in" filter="dissolve">
                                      <p:cBhvr>
                                        <p:cTn id="78" dur="500"/>
                                        <p:tgtEl>
                                          <p:spTgt spid="19699"/>
                                        </p:tgtEl>
                                      </p:cBhvr>
                                    </p:animEffect>
                                  </p:childTnLst>
                                </p:cTn>
                              </p:par>
                              <p:par>
                                <p:cTn id="79" presetID="9" presetClass="entr" presetSubtype="0" fill="hold" grpId="0" nodeType="withEffect">
                                  <p:stCondLst>
                                    <p:cond delay="1400"/>
                                  </p:stCondLst>
                                  <p:childTnLst>
                                    <p:set>
                                      <p:cBhvr>
                                        <p:cTn id="80" dur="1" fill="hold">
                                          <p:stCondLst>
                                            <p:cond delay="0"/>
                                          </p:stCondLst>
                                        </p:cTn>
                                        <p:tgtEl>
                                          <p:spTgt spid="19700"/>
                                        </p:tgtEl>
                                        <p:attrNameLst>
                                          <p:attrName>style.visibility</p:attrName>
                                        </p:attrNameLst>
                                      </p:cBhvr>
                                      <p:to>
                                        <p:strVal val="visible"/>
                                      </p:to>
                                    </p:set>
                                    <p:animEffect transition="in" filter="dissolve">
                                      <p:cBhvr>
                                        <p:cTn id="81" dur="500"/>
                                        <p:tgtEl>
                                          <p:spTgt spid="19700"/>
                                        </p:tgtEl>
                                      </p:cBhvr>
                                    </p:animEffect>
                                  </p:childTnLst>
                                </p:cTn>
                              </p:par>
                              <p:par>
                                <p:cTn id="82" presetID="1" presetClass="entr" presetSubtype="0" fill="hold" nodeType="withEffect">
                                  <p:stCondLst>
                                    <p:cond delay="1300"/>
                                  </p:stCondLst>
                                  <p:childTnLst>
                                    <p:set>
                                      <p:cBhvr>
                                        <p:cTn id="83" dur="1" fill="hold">
                                          <p:stCondLst>
                                            <p:cond delay="0"/>
                                          </p:stCondLst>
                                        </p:cTn>
                                        <p:tgtEl>
                                          <p:spTgt spid="19476"/>
                                        </p:tgtEl>
                                        <p:attrNameLst>
                                          <p:attrName>style.visibility</p:attrName>
                                        </p:attrNameLst>
                                      </p:cBhvr>
                                      <p:to>
                                        <p:strVal val="visible"/>
                                      </p:to>
                                    </p:set>
                                  </p:childTnLst>
                                </p:cTn>
                              </p:par>
                              <p:par>
                                <p:cTn id="84" presetID="1" presetClass="exit" presetSubtype="0" fill="hold" nodeType="withEffect">
                                  <p:stCondLst>
                                    <p:cond delay="4000"/>
                                  </p:stCondLst>
                                  <p:childTnLst>
                                    <p:set>
                                      <p:cBhvr>
                                        <p:cTn id="85" dur="1" fill="hold">
                                          <p:stCondLst>
                                            <p:cond delay="0"/>
                                          </p:stCondLst>
                                        </p:cTn>
                                        <p:tgtEl>
                                          <p:spTgt spid="19476"/>
                                        </p:tgtEl>
                                        <p:attrNameLst>
                                          <p:attrName>style.visibility</p:attrName>
                                        </p:attrNameLst>
                                      </p:cBhvr>
                                      <p:to>
                                        <p:strVal val="hidden"/>
                                      </p:to>
                                    </p:set>
                                  </p:childTnLst>
                                </p:cTn>
                              </p:par>
                              <p:par>
                                <p:cTn id="86" presetID="1" presetClass="exit" presetSubtype="0" fill="hold" grpId="1" nodeType="withEffect">
                                  <p:stCondLst>
                                    <p:cond delay="3600"/>
                                  </p:stCondLst>
                                  <p:childTnLst>
                                    <p:set>
                                      <p:cBhvr>
                                        <p:cTn id="87" dur="1" fill="hold">
                                          <p:stCondLst>
                                            <p:cond delay="0"/>
                                          </p:stCondLst>
                                        </p:cTn>
                                        <p:tgtEl>
                                          <p:spTgt spid="19475"/>
                                        </p:tgtEl>
                                        <p:attrNameLst>
                                          <p:attrName>style.visibility</p:attrName>
                                        </p:attrNameLst>
                                      </p:cBhvr>
                                      <p:to>
                                        <p:strVal val="hidden"/>
                                      </p:to>
                                    </p:set>
                                  </p:childTnLst>
                                </p:cTn>
                              </p:par>
                              <p:par>
                                <p:cTn id="88" presetID="1" presetClass="exit" presetSubtype="0" fill="hold" nodeType="withEffect">
                                  <p:stCondLst>
                                    <p:cond delay="3600"/>
                                  </p:stCondLst>
                                  <p:childTnLst>
                                    <p:set>
                                      <p:cBhvr>
                                        <p:cTn id="89" dur="1" fill="hold">
                                          <p:stCondLst>
                                            <p:cond delay="0"/>
                                          </p:stCondLst>
                                        </p:cTn>
                                        <p:tgtEl>
                                          <p:spTgt spid="19701"/>
                                        </p:tgtEl>
                                        <p:attrNameLst>
                                          <p:attrName>style.visibility</p:attrName>
                                        </p:attrNameLst>
                                      </p:cBhvr>
                                      <p:to>
                                        <p:strVal val="hidden"/>
                                      </p:to>
                                    </p:set>
                                  </p:childTnLst>
                                </p:cTn>
                              </p:par>
                              <p:par>
                                <p:cTn id="90" presetID="1" presetClass="exit" presetSubtype="0" fill="hold" nodeType="withEffect">
                                  <p:stCondLst>
                                    <p:cond delay="3600"/>
                                  </p:stCondLst>
                                  <p:childTnLst>
                                    <p:set>
                                      <p:cBhvr>
                                        <p:cTn id="91" dur="1" fill="hold">
                                          <p:stCondLst>
                                            <p:cond delay="0"/>
                                          </p:stCondLst>
                                        </p:cTn>
                                        <p:tgtEl>
                                          <p:spTgt spid="19704"/>
                                        </p:tgtEl>
                                        <p:attrNameLst>
                                          <p:attrName>style.visibility</p:attrName>
                                        </p:attrNameLst>
                                      </p:cBhvr>
                                      <p:to>
                                        <p:strVal val="hidden"/>
                                      </p:to>
                                    </p:set>
                                  </p:childTnLst>
                                </p:cTn>
                              </p:par>
                              <p:par>
                                <p:cTn id="92" presetID="1" presetClass="entr" presetSubtype="0" fill="hold" nodeType="withEffect">
                                  <p:stCondLst>
                                    <p:cond delay="4000"/>
                                  </p:stCondLst>
                                  <p:childTnLst>
                                    <p:set>
                                      <p:cBhvr>
                                        <p:cTn id="93" dur="1" fill="hold">
                                          <p:stCondLst>
                                            <p:cond delay="0"/>
                                          </p:stCondLst>
                                        </p:cTn>
                                        <p:tgtEl>
                                          <p:spTgt spid="19479"/>
                                        </p:tgtEl>
                                        <p:attrNameLst>
                                          <p:attrName>style.visibility</p:attrName>
                                        </p:attrNameLst>
                                      </p:cBhvr>
                                      <p:to>
                                        <p:strVal val="visible"/>
                                      </p:to>
                                    </p:set>
                                  </p:childTnLst>
                                </p:cTn>
                              </p:par>
                              <p:par>
                                <p:cTn id="94" presetID="1" presetClass="exit" presetSubtype="0" fill="hold" grpId="0" nodeType="withEffect">
                                  <p:stCondLst>
                                    <p:cond delay="4000"/>
                                  </p:stCondLst>
                                  <p:childTnLst>
                                    <p:set>
                                      <p:cBhvr>
                                        <p:cTn id="95" dur="1" fill="hold">
                                          <p:stCondLst>
                                            <p:cond delay="0"/>
                                          </p:stCondLst>
                                        </p:cTn>
                                        <p:tgtEl>
                                          <p:spTgt spid="19699"/>
                                        </p:tgtEl>
                                        <p:attrNameLst>
                                          <p:attrName>style.visibility</p:attrName>
                                        </p:attrNameLst>
                                      </p:cBhvr>
                                      <p:to>
                                        <p:strVal val="hidden"/>
                                      </p:to>
                                    </p:set>
                                  </p:childTnLst>
                                </p:cTn>
                              </p:par>
                              <p:par>
                                <p:cTn id="96" presetID="1" presetClass="exit" presetSubtype="0" fill="hold" grpId="1" nodeType="withEffect">
                                  <p:stCondLst>
                                    <p:cond delay="4000"/>
                                  </p:stCondLst>
                                  <p:childTnLst>
                                    <p:set>
                                      <p:cBhvr>
                                        <p:cTn id="97" dur="1" fill="hold">
                                          <p:stCondLst>
                                            <p:cond delay="0"/>
                                          </p:stCondLst>
                                        </p:cTn>
                                        <p:tgtEl>
                                          <p:spTgt spid="19700"/>
                                        </p:tgtEl>
                                        <p:attrNameLst>
                                          <p:attrName>style.visibility</p:attrName>
                                        </p:attrNameLst>
                                      </p:cBhvr>
                                      <p:to>
                                        <p:strVal val="hidden"/>
                                      </p:to>
                                    </p:set>
                                  </p:childTnLst>
                                </p:cTn>
                              </p:par>
                              <p:par>
                                <p:cTn id="98" presetID="2" presetClass="entr" presetSubtype="2" fill="hold" grpId="0" nodeType="withEffect">
                                  <p:stCondLst>
                                    <p:cond delay="0"/>
                                  </p:stCondLst>
                                  <p:childTnLst>
                                    <p:set>
                                      <p:cBhvr>
                                        <p:cTn id="99" dur="1" fill="hold">
                                          <p:stCondLst>
                                            <p:cond delay="0"/>
                                          </p:stCondLst>
                                        </p:cTn>
                                        <p:tgtEl>
                                          <p:spTgt spid="19529"/>
                                        </p:tgtEl>
                                        <p:attrNameLst>
                                          <p:attrName>style.visibility</p:attrName>
                                        </p:attrNameLst>
                                      </p:cBhvr>
                                      <p:to>
                                        <p:strVal val="visible"/>
                                      </p:to>
                                    </p:set>
                                    <p:anim calcmode="lin" valueType="num">
                                      <p:cBhvr additive="base">
                                        <p:cTn id="100" dur="6500" fill="hold"/>
                                        <p:tgtEl>
                                          <p:spTgt spid="19529"/>
                                        </p:tgtEl>
                                        <p:attrNameLst>
                                          <p:attrName>ppt_x</p:attrName>
                                        </p:attrNameLst>
                                      </p:cBhvr>
                                      <p:tavLst>
                                        <p:tav tm="0">
                                          <p:val>
                                            <p:strVal val="1+#ppt_w/2"/>
                                          </p:val>
                                        </p:tav>
                                        <p:tav tm="100000">
                                          <p:val>
                                            <p:strVal val="#ppt_x"/>
                                          </p:val>
                                        </p:tav>
                                      </p:tavLst>
                                    </p:anim>
                                    <p:anim calcmode="lin" valueType="num">
                                      <p:cBhvr additive="base">
                                        <p:cTn id="101" dur="6500" fill="hold"/>
                                        <p:tgtEl>
                                          <p:spTgt spid="19529"/>
                                        </p:tgtEl>
                                        <p:attrNameLst>
                                          <p:attrName>ppt_y</p:attrName>
                                        </p:attrNameLst>
                                      </p:cBhvr>
                                      <p:tavLst>
                                        <p:tav tm="0">
                                          <p:val>
                                            <p:strVal val="#ppt_y"/>
                                          </p:val>
                                        </p:tav>
                                        <p:tav tm="100000">
                                          <p:val>
                                            <p:strVal val="#ppt_y"/>
                                          </p:val>
                                        </p:tav>
                                      </p:tavLst>
                                    </p:anim>
                                  </p:childTnLst>
                                </p:cTn>
                              </p:par>
                              <p:par>
                                <p:cTn id="102" presetID="1" presetClass="entr" presetSubtype="0" fill="hold" grpId="0" nodeType="withEffect">
                                  <p:stCondLst>
                                    <p:cond delay="1500"/>
                                  </p:stCondLst>
                                  <p:childTnLst>
                                    <p:set>
                                      <p:cBhvr>
                                        <p:cTn id="103" dur="1" fill="hold">
                                          <p:stCondLst>
                                            <p:cond delay="0"/>
                                          </p:stCondLst>
                                        </p:cTn>
                                        <p:tgtEl>
                                          <p:spTgt spid="19537"/>
                                        </p:tgtEl>
                                        <p:attrNameLst>
                                          <p:attrName>style.visibility</p:attrName>
                                        </p:attrNameLst>
                                      </p:cBhvr>
                                      <p:to>
                                        <p:strVal val="visible"/>
                                      </p:to>
                                    </p:set>
                                  </p:childTnLst>
                                </p:cTn>
                              </p:par>
                              <p:par>
                                <p:cTn id="104" presetID="2" presetClass="exit" presetSubtype="3" fill="hold" grpId="1" nodeType="withEffect">
                                  <p:stCondLst>
                                    <p:cond delay="1500"/>
                                  </p:stCondLst>
                                  <p:childTnLst>
                                    <p:anim calcmode="lin" valueType="num">
                                      <p:cBhvr additive="base">
                                        <p:cTn id="105" dur="500"/>
                                        <p:tgtEl>
                                          <p:spTgt spid="19537"/>
                                        </p:tgtEl>
                                        <p:attrNameLst>
                                          <p:attrName>ppt_x</p:attrName>
                                        </p:attrNameLst>
                                      </p:cBhvr>
                                      <p:tavLst>
                                        <p:tav tm="0">
                                          <p:val>
                                            <p:strVal val="ppt_x"/>
                                          </p:val>
                                        </p:tav>
                                        <p:tav tm="100000">
                                          <p:val>
                                            <p:strVal val="1+ppt_w/2"/>
                                          </p:val>
                                        </p:tav>
                                      </p:tavLst>
                                    </p:anim>
                                    <p:anim calcmode="lin" valueType="num">
                                      <p:cBhvr additive="base">
                                        <p:cTn id="106" dur="500"/>
                                        <p:tgtEl>
                                          <p:spTgt spid="19537"/>
                                        </p:tgtEl>
                                        <p:attrNameLst>
                                          <p:attrName>ppt_y</p:attrName>
                                        </p:attrNameLst>
                                      </p:cBhvr>
                                      <p:tavLst>
                                        <p:tav tm="0">
                                          <p:val>
                                            <p:strVal val="ppt_y"/>
                                          </p:val>
                                        </p:tav>
                                        <p:tav tm="100000">
                                          <p:val>
                                            <p:strVal val="0-ppt_h/2"/>
                                          </p:val>
                                        </p:tav>
                                      </p:tavLst>
                                    </p:anim>
                                    <p:set>
                                      <p:cBhvr>
                                        <p:cTn id="107" dur="1" fill="hold">
                                          <p:stCondLst>
                                            <p:cond delay="499"/>
                                          </p:stCondLst>
                                        </p:cTn>
                                        <p:tgtEl>
                                          <p:spTgt spid="19537"/>
                                        </p:tgtEl>
                                        <p:attrNameLst>
                                          <p:attrName>style.visibility</p:attrName>
                                        </p:attrNameLst>
                                      </p:cBhvr>
                                      <p:to>
                                        <p:strVal val="hidden"/>
                                      </p:to>
                                    </p:set>
                                  </p:childTnLst>
                                </p:cTn>
                              </p:par>
                              <p:par>
                                <p:cTn id="108" presetID="1" presetClass="entr" presetSubtype="0" fill="hold" grpId="0" nodeType="withEffect">
                                  <p:stCondLst>
                                    <p:cond delay="1600"/>
                                  </p:stCondLst>
                                  <p:childTnLst>
                                    <p:set>
                                      <p:cBhvr>
                                        <p:cTn id="109" dur="1" fill="hold">
                                          <p:stCondLst>
                                            <p:cond delay="0"/>
                                          </p:stCondLst>
                                        </p:cTn>
                                        <p:tgtEl>
                                          <p:spTgt spid="19538"/>
                                        </p:tgtEl>
                                        <p:attrNameLst>
                                          <p:attrName>style.visibility</p:attrName>
                                        </p:attrNameLst>
                                      </p:cBhvr>
                                      <p:to>
                                        <p:strVal val="visible"/>
                                      </p:to>
                                    </p:set>
                                  </p:childTnLst>
                                </p:cTn>
                              </p:par>
                              <p:par>
                                <p:cTn id="110" presetID="2" presetClass="exit" presetSubtype="3" fill="hold" grpId="1" nodeType="withEffect">
                                  <p:stCondLst>
                                    <p:cond delay="1600"/>
                                  </p:stCondLst>
                                  <p:childTnLst>
                                    <p:anim calcmode="lin" valueType="num">
                                      <p:cBhvr additive="base">
                                        <p:cTn id="111" dur="500"/>
                                        <p:tgtEl>
                                          <p:spTgt spid="19538"/>
                                        </p:tgtEl>
                                        <p:attrNameLst>
                                          <p:attrName>ppt_x</p:attrName>
                                        </p:attrNameLst>
                                      </p:cBhvr>
                                      <p:tavLst>
                                        <p:tav tm="0">
                                          <p:val>
                                            <p:strVal val="ppt_x"/>
                                          </p:val>
                                        </p:tav>
                                        <p:tav tm="100000">
                                          <p:val>
                                            <p:strVal val="1+ppt_w/2"/>
                                          </p:val>
                                        </p:tav>
                                      </p:tavLst>
                                    </p:anim>
                                    <p:anim calcmode="lin" valueType="num">
                                      <p:cBhvr additive="base">
                                        <p:cTn id="112" dur="500"/>
                                        <p:tgtEl>
                                          <p:spTgt spid="19538"/>
                                        </p:tgtEl>
                                        <p:attrNameLst>
                                          <p:attrName>ppt_y</p:attrName>
                                        </p:attrNameLst>
                                      </p:cBhvr>
                                      <p:tavLst>
                                        <p:tav tm="0">
                                          <p:val>
                                            <p:strVal val="ppt_y"/>
                                          </p:val>
                                        </p:tav>
                                        <p:tav tm="100000">
                                          <p:val>
                                            <p:strVal val="0-ppt_h/2"/>
                                          </p:val>
                                        </p:tav>
                                      </p:tavLst>
                                    </p:anim>
                                    <p:set>
                                      <p:cBhvr>
                                        <p:cTn id="113" dur="1" fill="hold">
                                          <p:stCondLst>
                                            <p:cond delay="499"/>
                                          </p:stCondLst>
                                        </p:cTn>
                                        <p:tgtEl>
                                          <p:spTgt spid="19538"/>
                                        </p:tgtEl>
                                        <p:attrNameLst>
                                          <p:attrName>style.visibility</p:attrName>
                                        </p:attrNameLst>
                                      </p:cBhvr>
                                      <p:to>
                                        <p:strVal val="hidden"/>
                                      </p:to>
                                    </p:set>
                                  </p:childTnLst>
                                </p:cTn>
                              </p:par>
                              <p:par>
                                <p:cTn id="114" presetID="1" presetClass="entr" presetSubtype="0" fill="hold" grpId="0" nodeType="withEffect">
                                  <p:stCondLst>
                                    <p:cond delay="1700"/>
                                  </p:stCondLst>
                                  <p:childTnLst>
                                    <p:set>
                                      <p:cBhvr>
                                        <p:cTn id="115" dur="1" fill="hold">
                                          <p:stCondLst>
                                            <p:cond delay="0"/>
                                          </p:stCondLst>
                                        </p:cTn>
                                        <p:tgtEl>
                                          <p:spTgt spid="19539"/>
                                        </p:tgtEl>
                                        <p:attrNameLst>
                                          <p:attrName>style.visibility</p:attrName>
                                        </p:attrNameLst>
                                      </p:cBhvr>
                                      <p:to>
                                        <p:strVal val="visible"/>
                                      </p:to>
                                    </p:set>
                                  </p:childTnLst>
                                </p:cTn>
                              </p:par>
                              <p:par>
                                <p:cTn id="116" presetID="2" presetClass="exit" presetSubtype="3" fill="hold" grpId="1" nodeType="withEffect">
                                  <p:stCondLst>
                                    <p:cond delay="1700"/>
                                  </p:stCondLst>
                                  <p:childTnLst>
                                    <p:anim calcmode="lin" valueType="num">
                                      <p:cBhvr additive="base">
                                        <p:cTn id="117" dur="500"/>
                                        <p:tgtEl>
                                          <p:spTgt spid="19539"/>
                                        </p:tgtEl>
                                        <p:attrNameLst>
                                          <p:attrName>ppt_x</p:attrName>
                                        </p:attrNameLst>
                                      </p:cBhvr>
                                      <p:tavLst>
                                        <p:tav tm="0">
                                          <p:val>
                                            <p:strVal val="ppt_x"/>
                                          </p:val>
                                        </p:tav>
                                        <p:tav tm="100000">
                                          <p:val>
                                            <p:strVal val="1+ppt_w/2"/>
                                          </p:val>
                                        </p:tav>
                                      </p:tavLst>
                                    </p:anim>
                                    <p:anim calcmode="lin" valueType="num">
                                      <p:cBhvr additive="base">
                                        <p:cTn id="118" dur="500"/>
                                        <p:tgtEl>
                                          <p:spTgt spid="19539"/>
                                        </p:tgtEl>
                                        <p:attrNameLst>
                                          <p:attrName>ppt_y</p:attrName>
                                        </p:attrNameLst>
                                      </p:cBhvr>
                                      <p:tavLst>
                                        <p:tav tm="0">
                                          <p:val>
                                            <p:strVal val="ppt_y"/>
                                          </p:val>
                                        </p:tav>
                                        <p:tav tm="100000">
                                          <p:val>
                                            <p:strVal val="0-ppt_h/2"/>
                                          </p:val>
                                        </p:tav>
                                      </p:tavLst>
                                    </p:anim>
                                    <p:set>
                                      <p:cBhvr>
                                        <p:cTn id="119" dur="1" fill="hold">
                                          <p:stCondLst>
                                            <p:cond delay="499"/>
                                          </p:stCondLst>
                                        </p:cTn>
                                        <p:tgtEl>
                                          <p:spTgt spid="19539"/>
                                        </p:tgtEl>
                                        <p:attrNameLst>
                                          <p:attrName>style.visibility</p:attrName>
                                        </p:attrNameLst>
                                      </p:cBhvr>
                                      <p:to>
                                        <p:strVal val="hidden"/>
                                      </p:to>
                                    </p:set>
                                  </p:childTnLst>
                                </p:cTn>
                              </p:par>
                              <p:par>
                                <p:cTn id="120" presetID="1" presetClass="entr" presetSubtype="0" fill="hold" grpId="0" nodeType="withEffect">
                                  <p:stCondLst>
                                    <p:cond delay="1800"/>
                                  </p:stCondLst>
                                  <p:childTnLst>
                                    <p:set>
                                      <p:cBhvr>
                                        <p:cTn id="121" dur="1" fill="hold">
                                          <p:stCondLst>
                                            <p:cond delay="0"/>
                                          </p:stCondLst>
                                        </p:cTn>
                                        <p:tgtEl>
                                          <p:spTgt spid="19540"/>
                                        </p:tgtEl>
                                        <p:attrNameLst>
                                          <p:attrName>style.visibility</p:attrName>
                                        </p:attrNameLst>
                                      </p:cBhvr>
                                      <p:to>
                                        <p:strVal val="visible"/>
                                      </p:to>
                                    </p:set>
                                  </p:childTnLst>
                                </p:cTn>
                              </p:par>
                              <p:par>
                                <p:cTn id="122" presetID="2" presetClass="exit" presetSubtype="3" fill="hold" grpId="1" nodeType="withEffect">
                                  <p:stCondLst>
                                    <p:cond delay="1800"/>
                                  </p:stCondLst>
                                  <p:childTnLst>
                                    <p:anim calcmode="lin" valueType="num">
                                      <p:cBhvr additive="base">
                                        <p:cTn id="123" dur="500"/>
                                        <p:tgtEl>
                                          <p:spTgt spid="19540"/>
                                        </p:tgtEl>
                                        <p:attrNameLst>
                                          <p:attrName>ppt_x</p:attrName>
                                        </p:attrNameLst>
                                      </p:cBhvr>
                                      <p:tavLst>
                                        <p:tav tm="0">
                                          <p:val>
                                            <p:strVal val="ppt_x"/>
                                          </p:val>
                                        </p:tav>
                                        <p:tav tm="100000">
                                          <p:val>
                                            <p:strVal val="1+ppt_w/2"/>
                                          </p:val>
                                        </p:tav>
                                      </p:tavLst>
                                    </p:anim>
                                    <p:anim calcmode="lin" valueType="num">
                                      <p:cBhvr additive="base">
                                        <p:cTn id="124" dur="500"/>
                                        <p:tgtEl>
                                          <p:spTgt spid="19540"/>
                                        </p:tgtEl>
                                        <p:attrNameLst>
                                          <p:attrName>ppt_y</p:attrName>
                                        </p:attrNameLst>
                                      </p:cBhvr>
                                      <p:tavLst>
                                        <p:tav tm="0">
                                          <p:val>
                                            <p:strVal val="ppt_y"/>
                                          </p:val>
                                        </p:tav>
                                        <p:tav tm="100000">
                                          <p:val>
                                            <p:strVal val="0-ppt_h/2"/>
                                          </p:val>
                                        </p:tav>
                                      </p:tavLst>
                                    </p:anim>
                                    <p:set>
                                      <p:cBhvr>
                                        <p:cTn id="125" dur="1" fill="hold">
                                          <p:stCondLst>
                                            <p:cond delay="499"/>
                                          </p:stCondLst>
                                        </p:cTn>
                                        <p:tgtEl>
                                          <p:spTgt spid="19540"/>
                                        </p:tgtEl>
                                        <p:attrNameLst>
                                          <p:attrName>style.visibility</p:attrName>
                                        </p:attrNameLst>
                                      </p:cBhvr>
                                      <p:to>
                                        <p:strVal val="hidden"/>
                                      </p:to>
                                    </p:set>
                                  </p:childTnLst>
                                </p:cTn>
                              </p:par>
                              <p:par>
                                <p:cTn id="126" presetID="1" presetClass="entr" presetSubtype="0" fill="hold" grpId="0" nodeType="withEffect">
                                  <p:stCondLst>
                                    <p:cond delay="1900"/>
                                  </p:stCondLst>
                                  <p:childTnLst>
                                    <p:set>
                                      <p:cBhvr>
                                        <p:cTn id="127" dur="1" fill="hold">
                                          <p:stCondLst>
                                            <p:cond delay="0"/>
                                          </p:stCondLst>
                                        </p:cTn>
                                        <p:tgtEl>
                                          <p:spTgt spid="19541"/>
                                        </p:tgtEl>
                                        <p:attrNameLst>
                                          <p:attrName>style.visibility</p:attrName>
                                        </p:attrNameLst>
                                      </p:cBhvr>
                                      <p:to>
                                        <p:strVal val="visible"/>
                                      </p:to>
                                    </p:set>
                                  </p:childTnLst>
                                </p:cTn>
                              </p:par>
                              <p:par>
                                <p:cTn id="128" presetID="2" presetClass="exit" presetSubtype="3" fill="hold" grpId="1" nodeType="withEffect">
                                  <p:stCondLst>
                                    <p:cond delay="1900"/>
                                  </p:stCondLst>
                                  <p:childTnLst>
                                    <p:anim calcmode="lin" valueType="num">
                                      <p:cBhvr additive="base">
                                        <p:cTn id="129" dur="500"/>
                                        <p:tgtEl>
                                          <p:spTgt spid="19541"/>
                                        </p:tgtEl>
                                        <p:attrNameLst>
                                          <p:attrName>ppt_x</p:attrName>
                                        </p:attrNameLst>
                                      </p:cBhvr>
                                      <p:tavLst>
                                        <p:tav tm="0">
                                          <p:val>
                                            <p:strVal val="ppt_x"/>
                                          </p:val>
                                        </p:tav>
                                        <p:tav tm="100000">
                                          <p:val>
                                            <p:strVal val="1+ppt_w/2"/>
                                          </p:val>
                                        </p:tav>
                                      </p:tavLst>
                                    </p:anim>
                                    <p:anim calcmode="lin" valueType="num">
                                      <p:cBhvr additive="base">
                                        <p:cTn id="130" dur="500"/>
                                        <p:tgtEl>
                                          <p:spTgt spid="19541"/>
                                        </p:tgtEl>
                                        <p:attrNameLst>
                                          <p:attrName>ppt_y</p:attrName>
                                        </p:attrNameLst>
                                      </p:cBhvr>
                                      <p:tavLst>
                                        <p:tav tm="0">
                                          <p:val>
                                            <p:strVal val="ppt_y"/>
                                          </p:val>
                                        </p:tav>
                                        <p:tav tm="100000">
                                          <p:val>
                                            <p:strVal val="0-ppt_h/2"/>
                                          </p:val>
                                        </p:tav>
                                      </p:tavLst>
                                    </p:anim>
                                    <p:set>
                                      <p:cBhvr>
                                        <p:cTn id="131" dur="1" fill="hold">
                                          <p:stCondLst>
                                            <p:cond delay="499"/>
                                          </p:stCondLst>
                                        </p:cTn>
                                        <p:tgtEl>
                                          <p:spTgt spid="19541"/>
                                        </p:tgtEl>
                                        <p:attrNameLst>
                                          <p:attrName>style.visibility</p:attrName>
                                        </p:attrNameLst>
                                      </p:cBhvr>
                                      <p:to>
                                        <p:strVal val="hidden"/>
                                      </p:to>
                                    </p:set>
                                  </p:childTnLst>
                                </p:cTn>
                              </p:par>
                              <p:par>
                                <p:cTn id="132" presetID="1" presetClass="entr" presetSubtype="0" fill="hold" grpId="0" nodeType="withEffect">
                                  <p:stCondLst>
                                    <p:cond delay="2000"/>
                                  </p:stCondLst>
                                  <p:childTnLst>
                                    <p:set>
                                      <p:cBhvr>
                                        <p:cTn id="133" dur="1" fill="hold">
                                          <p:stCondLst>
                                            <p:cond delay="0"/>
                                          </p:stCondLst>
                                        </p:cTn>
                                        <p:tgtEl>
                                          <p:spTgt spid="19542"/>
                                        </p:tgtEl>
                                        <p:attrNameLst>
                                          <p:attrName>style.visibility</p:attrName>
                                        </p:attrNameLst>
                                      </p:cBhvr>
                                      <p:to>
                                        <p:strVal val="visible"/>
                                      </p:to>
                                    </p:set>
                                  </p:childTnLst>
                                </p:cTn>
                              </p:par>
                              <p:par>
                                <p:cTn id="134" presetID="2" presetClass="exit" presetSubtype="3" fill="hold" grpId="1" nodeType="withEffect">
                                  <p:stCondLst>
                                    <p:cond delay="2000"/>
                                  </p:stCondLst>
                                  <p:childTnLst>
                                    <p:anim calcmode="lin" valueType="num">
                                      <p:cBhvr additive="base">
                                        <p:cTn id="135" dur="500"/>
                                        <p:tgtEl>
                                          <p:spTgt spid="19542"/>
                                        </p:tgtEl>
                                        <p:attrNameLst>
                                          <p:attrName>ppt_x</p:attrName>
                                        </p:attrNameLst>
                                      </p:cBhvr>
                                      <p:tavLst>
                                        <p:tav tm="0">
                                          <p:val>
                                            <p:strVal val="ppt_x"/>
                                          </p:val>
                                        </p:tav>
                                        <p:tav tm="100000">
                                          <p:val>
                                            <p:strVal val="1+ppt_w/2"/>
                                          </p:val>
                                        </p:tav>
                                      </p:tavLst>
                                    </p:anim>
                                    <p:anim calcmode="lin" valueType="num">
                                      <p:cBhvr additive="base">
                                        <p:cTn id="136" dur="500"/>
                                        <p:tgtEl>
                                          <p:spTgt spid="19542"/>
                                        </p:tgtEl>
                                        <p:attrNameLst>
                                          <p:attrName>ppt_y</p:attrName>
                                        </p:attrNameLst>
                                      </p:cBhvr>
                                      <p:tavLst>
                                        <p:tav tm="0">
                                          <p:val>
                                            <p:strVal val="ppt_y"/>
                                          </p:val>
                                        </p:tav>
                                        <p:tav tm="100000">
                                          <p:val>
                                            <p:strVal val="0-ppt_h/2"/>
                                          </p:val>
                                        </p:tav>
                                      </p:tavLst>
                                    </p:anim>
                                    <p:set>
                                      <p:cBhvr>
                                        <p:cTn id="137" dur="1" fill="hold">
                                          <p:stCondLst>
                                            <p:cond delay="499"/>
                                          </p:stCondLst>
                                        </p:cTn>
                                        <p:tgtEl>
                                          <p:spTgt spid="19542"/>
                                        </p:tgtEl>
                                        <p:attrNameLst>
                                          <p:attrName>style.visibility</p:attrName>
                                        </p:attrNameLst>
                                      </p:cBhvr>
                                      <p:to>
                                        <p:strVal val="hidden"/>
                                      </p:to>
                                    </p:set>
                                  </p:childTnLst>
                                </p:cTn>
                              </p:par>
                              <p:par>
                                <p:cTn id="138" presetID="1" presetClass="entr" presetSubtype="0" fill="hold" grpId="0" nodeType="withEffect">
                                  <p:stCondLst>
                                    <p:cond delay="2100"/>
                                  </p:stCondLst>
                                  <p:childTnLst>
                                    <p:set>
                                      <p:cBhvr>
                                        <p:cTn id="139" dur="1" fill="hold">
                                          <p:stCondLst>
                                            <p:cond delay="0"/>
                                          </p:stCondLst>
                                        </p:cTn>
                                        <p:tgtEl>
                                          <p:spTgt spid="19543"/>
                                        </p:tgtEl>
                                        <p:attrNameLst>
                                          <p:attrName>style.visibility</p:attrName>
                                        </p:attrNameLst>
                                      </p:cBhvr>
                                      <p:to>
                                        <p:strVal val="visible"/>
                                      </p:to>
                                    </p:set>
                                  </p:childTnLst>
                                </p:cTn>
                              </p:par>
                              <p:par>
                                <p:cTn id="140" presetID="2" presetClass="exit" presetSubtype="3" fill="hold" grpId="1" nodeType="withEffect">
                                  <p:stCondLst>
                                    <p:cond delay="2100"/>
                                  </p:stCondLst>
                                  <p:childTnLst>
                                    <p:anim calcmode="lin" valueType="num">
                                      <p:cBhvr additive="base">
                                        <p:cTn id="141" dur="500"/>
                                        <p:tgtEl>
                                          <p:spTgt spid="19543"/>
                                        </p:tgtEl>
                                        <p:attrNameLst>
                                          <p:attrName>ppt_x</p:attrName>
                                        </p:attrNameLst>
                                      </p:cBhvr>
                                      <p:tavLst>
                                        <p:tav tm="0">
                                          <p:val>
                                            <p:strVal val="ppt_x"/>
                                          </p:val>
                                        </p:tav>
                                        <p:tav tm="100000">
                                          <p:val>
                                            <p:strVal val="1+ppt_w/2"/>
                                          </p:val>
                                        </p:tav>
                                      </p:tavLst>
                                    </p:anim>
                                    <p:anim calcmode="lin" valueType="num">
                                      <p:cBhvr additive="base">
                                        <p:cTn id="142" dur="500"/>
                                        <p:tgtEl>
                                          <p:spTgt spid="19543"/>
                                        </p:tgtEl>
                                        <p:attrNameLst>
                                          <p:attrName>ppt_y</p:attrName>
                                        </p:attrNameLst>
                                      </p:cBhvr>
                                      <p:tavLst>
                                        <p:tav tm="0">
                                          <p:val>
                                            <p:strVal val="ppt_y"/>
                                          </p:val>
                                        </p:tav>
                                        <p:tav tm="100000">
                                          <p:val>
                                            <p:strVal val="0-ppt_h/2"/>
                                          </p:val>
                                        </p:tav>
                                      </p:tavLst>
                                    </p:anim>
                                    <p:set>
                                      <p:cBhvr>
                                        <p:cTn id="143" dur="1" fill="hold">
                                          <p:stCondLst>
                                            <p:cond delay="499"/>
                                          </p:stCondLst>
                                        </p:cTn>
                                        <p:tgtEl>
                                          <p:spTgt spid="19543"/>
                                        </p:tgtEl>
                                        <p:attrNameLst>
                                          <p:attrName>style.visibility</p:attrName>
                                        </p:attrNameLst>
                                      </p:cBhvr>
                                      <p:to>
                                        <p:strVal val="hidden"/>
                                      </p:to>
                                    </p:set>
                                  </p:childTnLst>
                                </p:cTn>
                              </p:par>
                              <p:par>
                                <p:cTn id="144" presetID="1" presetClass="entr" presetSubtype="0" fill="hold" grpId="0" nodeType="withEffect">
                                  <p:stCondLst>
                                    <p:cond delay="2200"/>
                                  </p:stCondLst>
                                  <p:childTnLst>
                                    <p:set>
                                      <p:cBhvr>
                                        <p:cTn id="145" dur="1" fill="hold">
                                          <p:stCondLst>
                                            <p:cond delay="0"/>
                                          </p:stCondLst>
                                        </p:cTn>
                                        <p:tgtEl>
                                          <p:spTgt spid="19544"/>
                                        </p:tgtEl>
                                        <p:attrNameLst>
                                          <p:attrName>style.visibility</p:attrName>
                                        </p:attrNameLst>
                                      </p:cBhvr>
                                      <p:to>
                                        <p:strVal val="visible"/>
                                      </p:to>
                                    </p:set>
                                  </p:childTnLst>
                                </p:cTn>
                              </p:par>
                              <p:par>
                                <p:cTn id="146" presetID="2" presetClass="exit" presetSubtype="3" fill="hold" grpId="1" nodeType="withEffect">
                                  <p:stCondLst>
                                    <p:cond delay="2200"/>
                                  </p:stCondLst>
                                  <p:childTnLst>
                                    <p:anim calcmode="lin" valueType="num">
                                      <p:cBhvr additive="base">
                                        <p:cTn id="147" dur="500"/>
                                        <p:tgtEl>
                                          <p:spTgt spid="19544"/>
                                        </p:tgtEl>
                                        <p:attrNameLst>
                                          <p:attrName>ppt_x</p:attrName>
                                        </p:attrNameLst>
                                      </p:cBhvr>
                                      <p:tavLst>
                                        <p:tav tm="0">
                                          <p:val>
                                            <p:strVal val="ppt_x"/>
                                          </p:val>
                                        </p:tav>
                                        <p:tav tm="100000">
                                          <p:val>
                                            <p:strVal val="1+ppt_w/2"/>
                                          </p:val>
                                        </p:tav>
                                      </p:tavLst>
                                    </p:anim>
                                    <p:anim calcmode="lin" valueType="num">
                                      <p:cBhvr additive="base">
                                        <p:cTn id="148" dur="500"/>
                                        <p:tgtEl>
                                          <p:spTgt spid="19544"/>
                                        </p:tgtEl>
                                        <p:attrNameLst>
                                          <p:attrName>ppt_y</p:attrName>
                                        </p:attrNameLst>
                                      </p:cBhvr>
                                      <p:tavLst>
                                        <p:tav tm="0">
                                          <p:val>
                                            <p:strVal val="ppt_y"/>
                                          </p:val>
                                        </p:tav>
                                        <p:tav tm="100000">
                                          <p:val>
                                            <p:strVal val="0-ppt_h/2"/>
                                          </p:val>
                                        </p:tav>
                                      </p:tavLst>
                                    </p:anim>
                                    <p:set>
                                      <p:cBhvr>
                                        <p:cTn id="149" dur="1" fill="hold">
                                          <p:stCondLst>
                                            <p:cond delay="499"/>
                                          </p:stCondLst>
                                        </p:cTn>
                                        <p:tgtEl>
                                          <p:spTgt spid="19544"/>
                                        </p:tgtEl>
                                        <p:attrNameLst>
                                          <p:attrName>style.visibility</p:attrName>
                                        </p:attrNameLst>
                                      </p:cBhvr>
                                      <p:to>
                                        <p:strVal val="hidden"/>
                                      </p:to>
                                    </p:set>
                                  </p:childTnLst>
                                </p:cTn>
                              </p:par>
                              <p:par>
                                <p:cTn id="150" presetID="1" presetClass="entr" presetSubtype="0" fill="hold" grpId="0" nodeType="withEffect">
                                  <p:stCondLst>
                                    <p:cond delay="2300"/>
                                  </p:stCondLst>
                                  <p:childTnLst>
                                    <p:set>
                                      <p:cBhvr>
                                        <p:cTn id="151" dur="1" fill="hold">
                                          <p:stCondLst>
                                            <p:cond delay="0"/>
                                          </p:stCondLst>
                                        </p:cTn>
                                        <p:tgtEl>
                                          <p:spTgt spid="19545"/>
                                        </p:tgtEl>
                                        <p:attrNameLst>
                                          <p:attrName>style.visibility</p:attrName>
                                        </p:attrNameLst>
                                      </p:cBhvr>
                                      <p:to>
                                        <p:strVal val="visible"/>
                                      </p:to>
                                    </p:set>
                                  </p:childTnLst>
                                </p:cTn>
                              </p:par>
                              <p:par>
                                <p:cTn id="152" presetID="2" presetClass="exit" presetSubtype="3" fill="hold" grpId="1" nodeType="withEffect">
                                  <p:stCondLst>
                                    <p:cond delay="2300"/>
                                  </p:stCondLst>
                                  <p:childTnLst>
                                    <p:anim calcmode="lin" valueType="num">
                                      <p:cBhvr additive="base">
                                        <p:cTn id="153" dur="500"/>
                                        <p:tgtEl>
                                          <p:spTgt spid="19545"/>
                                        </p:tgtEl>
                                        <p:attrNameLst>
                                          <p:attrName>ppt_x</p:attrName>
                                        </p:attrNameLst>
                                      </p:cBhvr>
                                      <p:tavLst>
                                        <p:tav tm="0">
                                          <p:val>
                                            <p:strVal val="ppt_x"/>
                                          </p:val>
                                        </p:tav>
                                        <p:tav tm="100000">
                                          <p:val>
                                            <p:strVal val="1+ppt_w/2"/>
                                          </p:val>
                                        </p:tav>
                                      </p:tavLst>
                                    </p:anim>
                                    <p:anim calcmode="lin" valueType="num">
                                      <p:cBhvr additive="base">
                                        <p:cTn id="154" dur="500"/>
                                        <p:tgtEl>
                                          <p:spTgt spid="19545"/>
                                        </p:tgtEl>
                                        <p:attrNameLst>
                                          <p:attrName>ppt_y</p:attrName>
                                        </p:attrNameLst>
                                      </p:cBhvr>
                                      <p:tavLst>
                                        <p:tav tm="0">
                                          <p:val>
                                            <p:strVal val="ppt_y"/>
                                          </p:val>
                                        </p:tav>
                                        <p:tav tm="100000">
                                          <p:val>
                                            <p:strVal val="0-ppt_h/2"/>
                                          </p:val>
                                        </p:tav>
                                      </p:tavLst>
                                    </p:anim>
                                    <p:set>
                                      <p:cBhvr>
                                        <p:cTn id="155" dur="1" fill="hold">
                                          <p:stCondLst>
                                            <p:cond delay="499"/>
                                          </p:stCondLst>
                                        </p:cTn>
                                        <p:tgtEl>
                                          <p:spTgt spid="19545"/>
                                        </p:tgtEl>
                                        <p:attrNameLst>
                                          <p:attrName>style.visibility</p:attrName>
                                        </p:attrNameLst>
                                      </p:cBhvr>
                                      <p:to>
                                        <p:strVal val="hidden"/>
                                      </p:to>
                                    </p:set>
                                  </p:childTnLst>
                                </p:cTn>
                              </p:par>
                              <p:par>
                                <p:cTn id="156" presetID="1" presetClass="entr" presetSubtype="0" fill="hold" grpId="0" nodeType="withEffect">
                                  <p:stCondLst>
                                    <p:cond delay="2400"/>
                                  </p:stCondLst>
                                  <p:childTnLst>
                                    <p:set>
                                      <p:cBhvr>
                                        <p:cTn id="157" dur="1" fill="hold">
                                          <p:stCondLst>
                                            <p:cond delay="0"/>
                                          </p:stCondLst>
                                        </p:cTn>
                                        <p:tgtEl>
                                          <p:spTgt spid="19546"/>
                                        </p:tgtEl>
                                        <p:attrNameLst>
                                          <p:attrName>style.visibility</p:attrName>
                                        </p:attrNameLst>
                                      </p:cBhvr>
                                      <p:to>
                                        <p:strVal val="visible"/>
                                      </p:to>
                                    </p:set>
                                  </p:childTnLst>
                                </p:cTn>
                              </p:par>
                              <p:par>
                                <p:cTn id="158" presetID="2" presetClass="exit" presetSubtype="3" fill="hold" grpId="1" nodeType="withEffect">
                                  <p:stCondLst>
                                    <p:cond delay="2400"/>
                                  </p:stCondLst>
                                  <p:childTnLst>
                                    <p:anim calcmode="lin" valueType="num">
                                      <p:cBhvr additive="base">
                                        <p:cTn id="159" dur="500"/>
                                        <p:tgtEl>
                                          <p:spTgt spid="19546"/>
                                        </p:tgtEl>
                                        <p:attrNameLst>
                                          <p:attrName>ppt_x</p:attrName>
                                        </p:attrNameLst>
                                      </p:cBhvr>
                                      <p:tavLst>
                                        <p:tav tm="0">
                                          <p:val>
                                            <p:strVal val="ppt_x"/>
                                          </p:val>
                                        </p:tav>
                                        <p:tav tm="100000">
                                          <p:val>
                                            <p:strVal val="1+ppt_w/2"/>
                                          </p:val>
                                        </p:tav>
                                      </p:tavLst>
                                    </p:anim>
                                    <p:anim calcmode="lin" valueType="num">
                                      <p:cBhvr additive="base">
                                        <p:cTn id="160" dur="500"/>
                                        <p:tgtEl>
                                          <p:spTgt spid="19546"/>
                                        </p:tgtEl>
                                        <p:attrNameLst>
                                          <p:attrName>ppt_y</p:attrName>
                                        </p:attrNameLst>
                                      </p:cBhvr>
                                      <p:tavLst>
                                        <p:tav tm="0">
                                          <p:val>
                                            <p:strVal val="ppt_y"/>
                                          </p:val>
                                        </p:tav>
                                        <p:tav tm="100000">
                                          <p:val>
                                            <p:strVal val="0-ppt_h/2"/>
                                          </p:val>
                                        </p:tav>
                                      </p:tavLst>
                                    </p:anim>
                                    <p:set>
                                      <p:cBhvr>
                                        <p:cTn id="161" dur="1" fill="hold">
                                          <p:stCondLst>
                                            <p:cond delay="499"/>
                                          </p:stCondLst>
                                        </p:cTn>
                                        <p:tgtEl>
                                          <p:spTgt spid="19546"/>
                                        </p:tgtEl>
                                        <p:attrNameLst>
                                          <p:attrName>style.visibility</p:attrName>
                                        </p:attrNameLst>
                                      </p:cBhvr>
                                      <p:to>
                                        <p:strVal val="hidden"/>
                                      </p:to>
                                    </p:set>
                                  </p:childTnLst>
                                </p:cTn>
                              </p:par>
                              <p:par>
                                <p:cTn id="162" presetID="1" presetClass="entr" presetSubtype="0" fill="hold" grpId="0" nodeType="withEffect">
                                  <p:stCondLst>
                                    <p:cond delay="2500"/>
                                  </p:stCondLst>
                                  <p:childTnLst>
                                    <p:set>
                                      <p:cBhvr>
                                        <p:cTn id="163" dur="1" fill="hold">
                                          <p:stCondLst>
                                            <p:cond delay="0"/>
                                          </p:stCondLst>
                                        </p:cTn>
                                        <p:tgtEl>
                                          <p:spTgt spid="19547"/>
                                        </p:tgtEl>
                                        <p:attrNameLst>
                                          <p:attrName>style.visibility</p:attrName>
                                        </p:attrNameLst>
                                      </p:cBhvr>
                                      <p:to>
                                        <p:strVal val="visible"/>
                                      </p:to>
                                    </p:set>
                                  </p:childTnLst>
                                </p:cTn>
                              </p:par>
                              <p:par>
                                <p:cTn id="164" presetID="2" presetClass="exit" presetSubtype="3" fill="hold" grpId="1" nodeType="withEffect">
                                  <p:stCondLst>
                                    <p:cond delay="2500"/>
                                  </p:stCondLst>
                                  <p:childTnLst>
                                    <p:anim calcmode="lin" valueType="num">
                                      <p:cBhvr additive="base">
                                        <p:cTn id="165" dur="500"/>
                                        <p:tgtEl>
                                          <p:spTgt spid="19547"/>
                                        </p:tgtEl>
                                        <p:attrNameLst>
                                          <p:attrName>ppt_x</p:attrName>
                                        </p:attrNameLst>
                                      </p:cBhvr>
                                      <p:tavLst>
                                        <p:tav tm="0">
                                          <p:val>
                                            <p:strVal val="ppt_x"/>
                                          </p:val>
                                        </p:tav>
                                        <p:tav tm="100000">
                                          <p:val>
                                            <p:strVal val="1+ppt_w/2"/>
                                          </p:val>
                                        </p:tav>
                                      </p:tavLst>
                                    </p:anim>
                                    <p:anim calcmode="lin" valueType="num">
                                      <p:cBhvr additive="base">
                                        <p:cTn id="166" dur="500"/>
                                        <p:tgtEl>
                                          <p:spTgt spid="19547"/>
                                        </p:tgtEl>
                                        <p:attrNameLst>
                                          <p:attrName>ppt_y</p:attrName>
                                        </p:attrNameLst>
                                      </p:cBhvr>
                                      <p:tavLst>
                                        <p:tav tm="0">
                                          <p:val>
                                            <p:strVal val="ppt_y"/>
                                          </p:val>
                                        </p:tav>
                                        <p:tav tm="100000">
                                          <p:val>
                                            <p:strVal val="0-ppt_h/2"/>
                                          </p:val>
                                        </p:tav>
                                      </p:tavLst>
                                    </p:anim>
                                    <p:set>
                                      <p:cBhvr>
                                        <p:cTn id="167" dur="1" fill="hold">
                                          <p:stCondLst>
                                            <p:cond delay="499"/>
                                          </p:stCondLst>
                                        </p:cTn>
                                        <p:tgtEl>
                                          <p:spTgt spid="19547"/>
                                        </p:tgtEl>
                                        <p:attrNameLst>
                                          <p:attrName>style.visibility</p:attrName>
                                        </p:attrNameLst>
                                      </p:cBhvr>
                                      <p:to>
                                        <p:strVal val="hidden"/>
                                      </p:to>
                                    </p:set>
                                  </p:childTnLst>
                                </p:cTn>
                              </p:par>
                              <p:par>
                                <p:cTn id="168" presetID="1" presetClass="entr" presetSubtype="0" fill="hold" grpId="0" nodeType="withEffect">
                                  <p:stCondLst>
                                    <p:cond delay="2600"/>
                                  </p:stCondLst>
                                  <p:childTnLst>
                                    <p:set>
                                      <p:cBhvr>
                                        <p:cTn id="169" dur="1" fill="hold">
                                          <p:stCondLst>
                                            <p:cond delay="0"/>
                                          </p:stCondLst>
                                        </p:cTn>
                                        <p:tgtEl>
                                          <p:spTgt spid="19548"/>
                                        </p:tgtEl>
                                        <p:attrNameLst>
                                          <p:attrName>style.visibility</p:attrName>
                                        </p:attrNameLst>
                                      </p:cBhvr>
                                      <p:to>
                                        <p:strVal val="visible"/>
                                      </p:to>
                                    </p:set>
                                  </p:childTnLst>
                                </p:cTn>
                              </p:par>
                              <p:par>
                                <p:cTn id="170" presetID="2" presetClass="exit" presetSubtype="3" fill="hold" grpId="1" nodeType="withEffect">
                                  <p:stCondLst>
                                    <p:cond delay="2600"/>
                                  </p:stCondLst>
                                  <p:childTnLst>
                                    <p:anim calcmode="lin" valueType="num">
                                      <p:cBhvr additive="base">
                                        <p:cTn id="171" dur="500"/>
                                        <p:tgtEl>
                                          <p:spTgt spid="19548"/>
                                        </p:tgtEl>
                                        <p:attrNameLst>
                                          <p:attrName>ppt_x</p:attrName>
                                        </p:attrNameLst>
                                      </p:cBhvr>
                                      <p:tavLst>
                                        <p:tav tm="0">
                                          <p:val>
                                            <p:strVal val="ppt_x"/>
                                          </p:val>
                                        </p:tav>
                                        <p:tav tm="100000">
                                          <p:val>
                                            <p:strVal val="1+ppt_w/2"/>
                                          </p:val>
                                        </p:tav>
                                      </p:tavLst>
                                    </p:anim>
                                    <p:anim calcmode="lin" valueType="num">
                                      <p:cBhvr additive="base">
                                        <p:cTn id="172" dur="500"/>
                                        <p:tgtEl>
                                          <p:spTgt spid="19548"/>
                                        </p:tgtEl>
                                        <p:attrNameLst>
                                          <p:attrName>ppt_y</p:attrName>
                                        </p:attrNameLst>
                                      </p:cBhvr>
                                      <p:tavLst>
                                        <p:tav tm="0">
                                          <p:val>
                                            <p:strVal val="ppt_y"/>
                                          </p:val>
                                        </p:tav>
                                        <p:tav tm="100000">
                                          <p:val>
                                            <p:strVal val="0-ppt_h/2"/>
                                          </p:val>
                                        </p:tav>
                                      </p:tavLst>
                                    </p:anim>
                                    <p:set>
                                      <p:cBhvr>
                                        <p:cTn id="173" dur="1" fill="hold">
                                          <p:stCondLst>
                                            <p:cond delay="499"/>
                                          </p:stCondLst>
                                        </p:cTn>
                                        <p:tgtEl>
                                          <p:spTgt spid="19548"/>
                                        </p:tgtEl>
                                        <p:attrNameLst>
                                          <p:attrName>style.visibility</p:attrName>
                                        </p:attrNameLst>
                                      </p:cBhvr>
                                      <p:to>
                                        <p:strVal val="hidden"/>
                                      </p:to>
                                    </p:set>
                                  </p:childTnLst>
                                </p:cTn>
                              </p:par>
                              <p:par>
                                <p:cTn id="174" presetID="1" presetClass="entr" presetSubtype="0" fill="hold" grpId="0" nodeType="withEffect">
                                  <p:stCondLst>
                                    <p:cond delay="2700"/>
                                  </p:stCondLst>
                                  <p:childTnLst>
                                    <p:set>
                                      <p:cBhvr>
                                        <p:cTn id="175" dur="1" fill="hold">
                                          <p:stCondLst>
                                            <p:cond delay="0"/>
                                          </p:stCondLst>
                                        </p:cTn>
                                        <p:tgtEl>
                                          <p:spTgt spid="19549"/>
                                        </p:tgtEl>
                                        <p:attrNameLst>
                                          <p:attrName>style.visibility</p:attrName>
                                        </p:attrNameLst>
                                      </p:cBhvr>
                                      <p:to>
                                        <p:strVal val="visible"/>
                                      </p:to>
                                    </p:set>
                                  </p:childTnLst>
                                </p:cTn>
                              </p:par>
                              <p:par>
                                <p:cTn id="176" presetID="2" presetClass="exit" presetSubtype="3" fill="hold" grpId="1" nodeType="withEffect">
                                  <p:stCondLst>
                                    <p:cond delay="2700"/>
                                  </p:stCondLst>
                                  <p:childTnLst>
                                    <p:anim calcmode="lin" valueType="num">
                                      <p:cBhvr additive="base">
                                        <p:cTn id="177" dur="500"/>
                                        <p:tgtEl>
                                          <p:spTgt spid="19549"/>
                                        </p:tgtEl>
                                        <p:attrNameLst>
                                          <p:attrName>ppt_x</p:attrName>
                                        </p:attrNameLst>
                                      </p:cBhvr>
                                      <p:tavLst>
                                        <p:tav tm="0">
                                          <p:val>
                                            <p:strVal val="ppt_x"/>
                                          </p:val>
                                        </p:tav>
                                        <p:tav tm="100000">
                                          <p:val>
                                            <p:strVal val="1+ppt_w/2"/>
                                          </p:val>
                                        </p:tav>
                                      </p:tavLst>
                                    </p:anim>
                                    <p:anim calcmode="lin" valueType="num">
                                      <p:cBhvr additive="base">
                                        <p:cTn id="178" dur="500"/>
                                        <p:tgtEl>
                                          <p:spTgt spid="19549"/>
                                        </p:tgtEl>
                                        <p:attrNameLst>
                                          <p:attrName>ppt_y</p:attrName>
                                        </p:attrNameLst>
                                      </p:cBhvr>
                                      <p:tavLst>
                                        <p:tav tm="0">
                                          <p:val>
                                            <p:strVal val="ppt_y"/>
                                          </p:val>
                                        </p:tav>
                                        <p:tav tm="100000">
                                          <p:val>
                                            <p:strVal val="0-ppt_h/2"/>
                                          </p:val>
                                        </p:tav>
                                      </p:tavLst>
                                    </p:anim>
                                    <p:set>
                                      <p:cBhvr>
                                        <p:cTn id="179" dur="1" fill="hold">
                                          <p:stCondLst>
                                            <p:cond delay="499"/>
                                          </p:stCondLst>
                                        </p:cTn>
                                        <p:tgtEl>
                                          <p:spTgt spid="19549"/>
                                        </p:tgtEl>
                                        <p:attrNameLst>
                                          <p:attrName>style.visibility</p:attrName>
                                        </p:attrNameLst>
                                      </p:cBhvr>
                                      <p:to>
                                        <p:strVal val="hidden"/>
                                      </p:to>
                                    </p:set>
                                  </p:childTnLst>
                                </p:cTn>
                              </p:par>
                              <p:par>
                                <p:cTn id="180" presetID="1" presetClass="entr" presetSubtype="0" fill="hold" grpId="0" nodeType="withEffect">
                                  <p:stCondLst>
                                    <p:cond delay="2800"/>
                                  </p:stCondLst>
                                  <p:childTnLst>
                                    <p:set>
                                      <p:cBhvr>
                                        <p:cTn id="181" dur="1" fill="hold">
                                          <p:stCondLst>
                                            <p:cond delay="0"/>
                                          </p:stCondLst>
                                        </p:cTn>
                                        <p:tgtEl>
                                          <p:spTgt spid="19550"/>
                                        </p:tgtEl>
                                        <p:attrNameLst>
                                          <p:attrName>style.visibility</p:attrName>
                                        </p:attrNameLst>
                                      </p:cBhvr>
                                      <p:to>
                                        <p:strVal val="visible"/>
                                      </p:to>
                                    </p:set>
                                  </p:childTnLst>
                                </p:cTn>
                              </p:par>
                              <p:par>
                                <p:cTn id="182" presetID="2" presetClass="exit" presetSubtype="3" fill="hold" grpId="1" nodeType="withEffect">
                                  <p:stCondLst>
                                    <p:cond delay="2800"/>
                                  </p:stCondLst>
                                  <p:childTnLst>
                                    <p:anim calcmode="lin" valueType="num">
                                      <p:cBhvr additive="base">
                                        <p:cTn id="183" dur="500"/>
                                        <p:tgtEl>
                                          <p:spTgt spid="19550"/>
                                        </p:tgtEl>
                                        <p:attrNameLst>
                                          <p:attrName>ppt_x</p:attrName>
                                        </p:attrNameLst>
                                      </p:cBhvr>
                                      <p:tavLst>
                                        <p:tav tm="0">
                                          <p:val>
                                            <p:strVal val="ppt_x"/>
                                          </p:val>
                                        </p:tav>
                                        <p:tav tm="100000">
                                          <p:val>
                                            <p:strVal val="1+ppt_w/2"/>
                                          </p:val>
                                        </p:tav>
                                      </p:tavLst>
                                    </p:anim>
                                    <p:anim calcmode="lin" valueType="num">
                                      <p:cBhvr additive="base">
                                        <p:cTn id="184" dur="500"/>
                                        <p:tgtEl>
                                          <p:spTgt spid="19550"/>
                                        </p:tgtEl>
                                        <p:attrNameLst>
                                          <p:attrName>ppt_y</p:attrName>
                                        </p:attrNameLst>
                                      </p:cBhvr>
                                      <p:tavLst>
                                        <p:tav tm="0">
                                          <p:val>
                                            <p:strVal val="ppt_y"/>
                                          </p:val>
                                        </p:tav>
                                        <p:tav tm="100000">
                                          <p:val>
                                            <p:strVal val="0-ppt_h/2"/>
                                          </p:val>
                                        </p:tav>
                                      </p:tavLst>
                                    </p:anim>
                                    <p:set>
                                      <p:cBhvr>
                                        <p:cTn id="185" dur="1" fill="hold">
                                          <p:stCondLst>
                                            <p:cond delay="499"/>
                                          </p:stCondLst>
                                        </p:cTn>
                                        <p:tgtEl>
                                          <p:spTgt spid="19550"/>
                                        </p:tgtEl>
                                        <p:attrNameLst>
                                          <p:attrName>style.visibility</p:attrName>
                                        </p:attrNameLst>
                                      </p:cBhvr>
                                      <p:to>
                                        <p:strVal val="hidden"/>
                                      </p:to>
                                    </p:set>
                                  </p:childTnLst>
                                </p:cTn>
                              </p:par>
                              <p:par>
                                <p:cTn id="186" presetID="1" presetClass="entr" presetSubtype="0" fill="hold" grpId="0" nodeType="withEffect">
                                  <p:stCondLst>
                                    <p:cond delay="2900"/>
                                  </p:stCondLst>
                                  <p:childTnLst>
                                    <p:set>
                                      <p:cBhvr>
                                        <p:cTn id="187" dur="1" fill="hold">
                                          <p:stCondLst>
                                            <p:cond delay="0"/>
                                          </p:stCondLst>
                                        </p:cTn>
                                        <p:tgtEl>
                                          <p:spTgt spid="19551"/>
                                        </p:tgtEl>
                                        <p:attrNameLst>
                                          <p:attrName>style.visibility</p:attrName>
                                        </p:attrNameLst>
                                      </p:cBhvr>
                                      <p:to>
                                        <p:strVal val="visible"/>
                                      </p:to>
                                    </p:set>
                                  </p:childTnLst>
                                </p:cTn>
                              </p:par>
                              <p:par>
                                <p:cTn id="188" presetID="2" presetClass="exit" presetSubtype="3" fill="hold" grpId="1" nodeType="withEffect">
                                  <p:stCondLst>
                                    <p:cond delay="2900"/>
                                  </p:stCondLst>
                                  <p:childTnLst>
                                    <p:anim calcmode="lin" valueType="num">
                                      <p:cBhvr additive="base">
                                        <p:cTn id="189" dur="500"/>
                                        <p:tgtEl>
                                          <p:spTgt spid="19551"/>
                                        </p:tgtEl>
                                        <p:attrNameLst>
                                          <p:attrName>ppt_x</p:attrName>
                                        </p:attrNameLst>
                                      </p:cBhvr>
                                      <p:tavLst>
                                        <p:tav tm="0">
                                          <p:val>
                                            <p:strVal val="ppt_x"/>
                                          </p:val>
                                        </p:tav>
                                        <p:tav tm="100000">
                                          <p:val>
                                            <p:strVal val="1+ppt_w/2"/>
                                          </p:val>
                                        </p:tav>
                                      </p:tavLst>
                                    </p:anim>
                                    <p:anim calcmode="lin" valueType="num">
                                      <p:cBhvr additive="base">
                                        <p:cTn id="190" dur="500"/>
                                        <p:tgtEl>
                                          <p:spTgt spid="19551"/>
                                        </p:tgtEl>
                                        <p:attrNameLst>
                                          <p:attrName>ppt_y</p:attrName>
                                        </p:attrNameLst>
                                      </p:cBhvr>
                                      <p:tavLst>
                                        <p:tav tm="0">
                                          <p:val>
                                            <p:strVal val="ppt_y"/>
                                          </p:val>
                                        </p:tav>
                                        <p:tav tm="100000">
                                          <p:val>
                                            <p:strVal val="0-ppt_h/2"/>
                                          </p:val>
                                        </p:tav>
                                      </p:tavLst>
                                    </p:anim>
                                    <p:set>
                                      <p:cBhvr>
                                        <p:cTn id="191" dur="1" fill="hold">
                                          <p:stCondLst>
                                            <p:cond delay="499"/>
                                          </p:stCondLst>
                                        </p:cTn>
                                        <p:tgtEl>
                                          <p:spTgt spid="19551"/>
                                        </p:tgtEl>
                                        <p:attrNameLst>
                                          <p:attrName>style.visibility</p:attrName>
                                        </p:attrNameLst>
                                      </p:cBhvr>
                                      <p:to>
                                        <p:strVal val="hidden"/>
                                      </p:to>
                                    </p:set>
                                  </p:childTnLst>
                                </p:cTn>
                              </p:par>
                              <p:par>
                                <p:cTn id="192" presetID="1" presetClass="entr" presetSubtype="0" fill="hold" grpId="0" nodeType="withEffect">
                                  <p:stCondLst>
                                    <p:cond delay="3000"/>
                                  </p:stCondLst>
                                  <p:childTnLst>
                                    <p:set>
                                      <p:cBhvr>
                                        <p:cTn id="193" dur="1" fill="hold">
                                          <p:stCondLst>
                                            <p:cond delay="0"/>
                                          </p:stCondLst>
                                        </p:cTn>
                                        <p:tgtEl>
                                          <p:spTgt spid="19552"/>
                                        </p:tgtEl>
                                        <p:attrNameLst>
                                          <p:attrName>style.visibility</p:attrName>
                                        </p:attrNameLst>
                                      </p:cBhvr>
                                      <p:to>
                                        <p:strVal val="visible"/>
                                      </p:to>
                                    </p:set>
                                  </p:childTnLst>
                                </p:cTn>
                              </p:par>
                              <p:par>
                                <p:cTn id="194" presetID="2" presetClass="exit" presetSubtype="3" fill="hold" grpId="1" nodeType="withEffect">
                                  <p:stCondLst>
                                    <p:cond delay="3000"/>
                                  </p:stCondLst>
                                  <p:childTnLst>
                                    <p:anim calcmode="lin" valueType="num">
                                      <p:cBhvr additive="base">
                                        <p:cTn id="195" dur="500"/>
                                        <p:tgtEl>
                                          <p:spTgt spid="19552"/>
                                        </p:tgtEl>
                                        <p:attrNameLst>
                                          <p:attrName>ppt_x</p:attrName>
                                        </p:attrNameLst>
                                      </p:cBhvr>
                                      <p:tavLst>
                                        <p:tav tm="0">
                                          <p:val>
                                            <p:strVal val="ppt_x"/>
                                          </p:val>
                                        </p:tav>
                                        <p:tav tm="100000">
                                          <p:val>
                                            <p:strVal val="1+ppt_w/2"/>
                                          </p:val>
                                        </p:tav>
                                      </p:tavLst>
                                    </p:anim>
                                    <p:anim calcmode="lin" valueType="num">
                                      <p:cBhvr additive="base">
                                        <p:cTn id="196" dur="500"/>
                                        <p:tgtEl>
                                          <p:spTgt spid="19552"/>
                                        </p:tgtEl>
                                        <p:attrNameLst>
                                          <p:attrName>ppt_y</p:attrName>
                                        </p:attrNameLst>
                                      </p:cBhvr>
                                      <p:tavLst>
                                        <p:tav tm="0">
                                          <p:val>
                                            <p:strVal val="ppt_y"/>
                                          </p:val>
                                        </p:tav>
                                        <p:tav tm="100000">
                                          <p:val>
                                            <p:strVal val="0-ppt_h/2"/>
                                          </p:val>
                                        </p:tav>
                                      </p:tavLst>
                                    </p:anim>
                                    <p:set>
                                      <p:cBhvr>
                                        <p:cTn id="197" dur="1" fill="hold">
                                          <p:stCondLst>
                                            <p:cond delay="499"/>
                                          </p:stCondLst>
                                        </p:cTn>
                                        <p:tgtEl>
                                          <p:spTgt spid="19552"/>
                                        </p:tgtEl>
                                        <p:attrNameLst>
                                          <p:attrName>style.visibility</p:attrName>
                                        </p:attrNameLst>
                                      </p:cBhvr>
                                      <p:to>
                                        <p:strVal val="hidden"/>
                                      </p:to>
                                    </p:set>
                                  </p:childTnLst>
                                </p:cTn>
                              </p:par>
                              <p:par>
                                <p:cTn id="198" presetID="1" presetClass="entr" presetSubtype="0" fill="hold" grpId="0" nodeType="withEffect">
                                  <p:stCondLst>
                                    <p:cond delay="3100"/>
                                  </p:stCondLst>
                                  <p:childTnLst>
                                    <p:set>
                                      <p:cBhvr>
                                        <p:cTn id="199" dur="1" fill="hold">
                                          <p:stCondLst>
                                            <p:cond delay="0"/>
                                          </p:stCondLst>
                                        </p:cTn>
                                        <p:tgtEl>
                                          <p:spTgt spid="19553"/>
                                        </p:tgtEl>
                                        <p:attrNameLst>
                                          <p:attrName>style.visibility</p:attrName>
                                        </p:attrNameLst>
                                      </p:cBhvr>
                                      <p:to>
                                        <p:strVal val="visible"/>
                                      </p:to>
                                    </p:set>
                                  </p:childTnLst>
                                </p:cTn>
                              </p:par>
                              <p:par>
                                <p:cTn id="200" presetID="2" presetClass="exit" presetSubtype="3" fill="hold" grpId="1" nodeType="withEffect">
                                  <p:stCondLst>
                                    <p:cond delay="3100"/>
                                  </p:stCondLst>
                                  <p:childTnLst>
                                    <p:anim calcmode="lin" valueType="num">
                                      <p:cBhvr additive="base">
                                        <p:cTn id="201" dur="500"/>
                                        <p:tgtEl>
                                          <p:spTgt spid="19553"/>
                                        </p:tgtEl>
                                        <p:attrNameLst>
                                          <p:attrName>ppt_x</p:attrName>
                                        </p:attrNameLst>
                                      </p:cBhvr>
                                      <p:tavLst>
                                        <p:tav tm="0">
                                          <p:val>
                                            <p:strVal val="ppt_x"/>
                                          </p:val>
                                        </p:tav>
                                        <p:tav tm="100000">
                                          <p:val>
                                            <p:strVal val="1+ppt_w/2"/>
                                          </p:val>
                                        </p:tav>
                                      </p:tavLst>
                                    </p:anim>
                                    <p:anim calcmode="lin" valueType="num">
                                      <p:cBhvr additive="base">
                                        <p:cTn id="202" dur="500"/>
                                        <p:tgtEl>
                                          <p:spTgt spid="19553"/>
                                        </p:tgtEl>
                                        <p:attrNameLst>
                                          <p:attrName>ppt_y</p:attrName>
                                        </p:attrNameLst>
                                      </p:cBhvr>
                                      <p:tavLst>
                                        <p:tav tm="0">
                                          <p:val>
                                            <p:strVal val="ppt_y"/>
                                          </p:val>
                                        </p:tav>
                                        <p:tav tm="100000">
                                          <p:val>
                                            <p:strVal val="0-ppt_h/2"/>
                                          </p:val>
                                        </p:tav>
                                      </p:tavLst>
                                    </p:anim>
                                    <p:set>
                                      <p:cBhvr>
                                        <p:cTn id="203" dur="1" fill="hold">
                                          <p:stCondLst>
                                            <p:cond delay="499"/>
                                          </p:stCondLst>
                                        </p:cTn>
                                        <p:tgtEl>
                                          <p:spTgt spid="19553"/>
                                        </p:tgtEl>
                                        <p:attrNameLst>
                                          <p:attrName>style.visibility</p:attrName>
                                        </p:attrNameLst>
                                      </p:cBhvr>
                                      <p:to>
                                        <p:strVal val="hidden"/>
                                      </p:to>
                                    </p:set>
                                  </p:childTnLst>
                                </p:cTn>
                              </p:par>
                              <p:par>
                                <p:cTn id="204" presetID="1" presetClass="entr" presetSubtype="0" fill="hold" grpId="0" nodeType="withEffect">
                                  <p:stCondLst>
                                    <p:cond delay="3200"/>
                                  </p:stCondLst>
                                  <p:childTnLst>
                                    <p:set>
                                      <p:cBhvr>
                                        <p:cTn id="205" dur="1" fill="hold">
                                          <p:stCondLst>
                                            <p:cond delay="0"/>
                                          </p:stCondLst>
                                        </p:cTn>
                                        <p:tgtEl>
                                          <p:spTgt spid="19554"/>
                                        </p:tgtEl>
                                        <p:attrNameLst>
                                          <p:attrName>style.visibility</p:attrName>
                                        </p:attrNameLst>
                                      </p:cBhvr>
                                      <p:to>
                                        <p:strVal val="visible"/>
                                      </p:to>
                                    </p:set>
                                  </p:childTnLst>
                                </p:cTn>
                              </p:par>
                              <p:par>
                                <p:cTn id="206" presetID="2" presetClass="exit" presetSubtype="3" fill="hold" grpId="1" nodeType="withEffect">
                                  <p:stCondLst>
                                    <p:cond delay="3200"/>
                                  </p:stCondLst>
                                  <p:childTnLst>
                                    <p:anim calcmode="lin" valueType="num">
                                      <p:cBhvr additive="base">
                                        <p:cTn id="207" dur="500"/>
                                        <p:tgtEl>
                                          <p:spTgt spid="19554"/>
                                        </p:tgtEl>
                                        <p:attrNameLst>
                                          <p:attrName>ppt_x</p:attrName>
                                        </p:attrNameLst>
                                      </p:cBhvr>
                                      <p:tavLst>
                                        <p:tav tm="0">
                                          <p:val>
                                            <p:strVal val="ppt_x"/>
                                          </p:val>
                                        </p:tav>
                                        <p:tav tm="100000">
                                          <p:val>
                                            <p:strVal val="1+ppt_w/2"/>
                                          </p:val>
                                        </p:tav>
                                      </p:tavLst>
                                    </p:anim>
                                    <p:anim calcmode="lin" valueType="num">
                                      <p:cBhvr additive="base">
                                        <p:cTn id="208" dur="500"/>
                                        <p:tgtEl>
                                          <p:spTgt spid="19554"/>
                                        </p:tgtEl>
                                        <p:attrNameLst>
                                          <p:attrName>ppt_y</p:attrName>
                                        </p:attrNameLst>
                                      </p:cBhvr>
                                      <p:tavLst>
                                        <p:tav tm="0">
                                          <p:val>
                                            <p:strVal val="ppt_y"/>
                                          </p:val>
                                        </p:tav>
                                        <p:tav tm="100000">
                                          <p:val>
                                            <p:strVal val="0-ppt_h/2"/>
                                          </p:val>
                                        </p:tav>
                                      </p:tavLst>
                                    </p:anim>
                                    <p:set>
                                      <p:cBhvr>
                                        <p:cTn id="209" dur="1" fill="hold">
                                          <p:stCondLst>
                                            <p:cond delay="499"/>
                                          </p:stCondLst>
                                        </p:cTn>
                                        <p:tgtEl>
                                          <p:spTgt spid="19554"/>
                                        </p:tgtEl>
                                        <p:attrNameLst>
                                          <p:attrName>style.visibility</p:attrName>
                                        </p:attrNameLst>
                                      </p:cBhvr>
                                      <p:to>
                                        <p:strVal val="hidden"/>
                                      </p:to>
                                    </p:set>
                                  </p:childTnLst>
                                </p:cTn>
                              </p:par>
                              <p:par>
                                <p:cTn id="210" presetID="1" presetClass="entr" presetSubtype="0" fill="hold" grpId="0" nodeType="withEffect">
                                  <p:stCondLst>
                                    <p:cond delay="3300"/>
                                  </p:stCondLst>
                                  <p:childTnLst>
                                    <p:set>
                                      <p:cBhvr>
                                        <p:cTn id="211" dur="1" fill="hold">
                                          <p:stCondLst>
                                            <p:cond delay="0"/>
                                          </p:stCondLst>
                                        </p:cTn>
                                        <p:tgtEl>
                                          <p:spTgt spid="19555"/>
                                        </p:tgtEl>
                                        <p:attrNameLst>
                                          <p:attrName>style.visibility</p:attrName>
                                        </p:attrNameLst>
                                      </p:cBhvr>
                                      <p:to>
                                        <p:strVal val="visible"/>
                                      </p:to>
                                    </p:set>
                                  </p:childTnLst>
                                </p:cTn>
                              </p:par>
                              <p:par>
                                <p:cTn id="212" presetID="2" presetClass="exit" presetSubtype="3" fill="hold" grpId="1" nodeType="withEffect">
                                  <p:stCondLst>
                                    <p:cond delay="3300"/>
                                  </p:stCondLst>
                                  <p:childTnLst>
                                    <p:anim calcmode="lin" valueType="num">
                                      <p:cBhvr additive="base">
                                        <p:cTn id="213" dur="500"/>
                                        <p:tgtEl>
                                          <p:spTgt spid="19555"/>
                                        </p:tgtEl>
                                        <p:attrNameLst>
                                          <p:attrName>ppt_x</p:attrName>
                                        </p:attrNameLst>
                                      </p:cBhvr>
                                      <p:tavLst>
                                        <p:tav tm="0">
                                          <p:val>
                                            <p:strVal val="ppt_x"/>
                                          </p:val>
                                        </p:tav>
                                        <p:tav tm="100000">
                                          <p:val>
                                            <p:strVal val="1+ppt_w/2"/>
                                          </p:val>
                                        </p:tav>
                                      </p:tavLst>
                                    </p:anim>
                                    <p:anim calcmode="lin" valueType="num">
                                      <p:cBhvr additive="base">
                                        <p:cTn id="214" dur="500"/>
                                        <p:tgtEl>
                                          <p:spTgt spid="19555"/>
                                        </p:tgtEl>
                                        <p:attrNameLst>
                                          <p:attrName>ppt_y</p:attrName>
                                        </p:attrNameLst>
                                      </p:cBhvr>
                                      <p:tavLst>
                                        <p:tav tm="0">
                                          <p:val>
                                            <p:strVal val="ppt_y"/>
                                          </p:val>
                                        </p:tav>
                                        <p:tav tm="100000">
                                          <p:val>
                                            <p:strVal val="0-ppt_h/2"/>
                                          </p:val>
                                        </p:tav>
                                      </p:tavLst>
                                    </p:anim>
                                    <p:set>
                                      <p:cBhvr>
                                        <p:cTn id="215" dur="1" fill="hold">
                                          <p:stCondLst>
                                            <p:cond delay="499"/>
                                          </p:stCondLst>
                                        </p:cTn>
                                        <p:tgtEl>
                                          <p:spTgt spid="19555"/>
                                        </p:tgtEl>
                                        <p:attrNameLst>
                                          <p:attrName>style.visibility</p:attrName>
                                        </p:attrNameLst>
                                      </p:cBhvr>
                                      <p:to>
                                        <p:strVal val="hidden"/>
                                      </p:to>
                                    </p:set>
                                  </p:childTnLst>
                                </p:cTn>
                              </p:par>
                              <p:par>
                                <p:cTn id="216" presetID="1" presetClass="entr" presetSubtype="0" fill="hold" grpId="0" nodeType="withEffect">
                                  <p:stCondLst>
                                    <p:cond delay="3400"/>
                                  </p:stCondLst>
                                  <p:childTnLst>
                                    <p:set>
                                      <p:cBhvr>
                                        <p:cTn id="217" dur="1" fill="hold">
                                          <p:stCondLst>
                                            <p:cond delay="0"/>
                                          </p:stCondLst>
                                        </p:cTn>
                                        <p:tgtEl>
                                          <p:spTgt spid="19556"/>
                                        </p:tgtEl>
                                        <p:attrNameLst>
                                          <p:attrName>style.visibility</p:attrName>
                                        </p:attrNameLst>
                                      </p:cBhvr>
                                      <p:to>
                                        <p:strVal val="visible"/>
                                      </p:to>
                                    </p:set>
                                  </p:childTnLst>
                                </p:cTn>
                              </p:par>
                              <p:par>
                                <p:cTn id="218" presetID="2" presetClass="exit" presetSubtype="3" fill="hold" grpId="1" nodeType="withEffect">
                                  <p:stCondLst>
                                    <p:cond delay="3400"/>
                                  </p:stCondLst>
                                  <p:childTnLst>
                                    <p:anim calcmode="lin" valueType="num">
                                      <p:cBhvr additive="base">
                                        <p:cTn id="219" dur="500"/>
                                        <p:tgtEl>
                                          <p:spTgt spid="19556"/>
                                        </p:tgtEl>
                                        <p:attrNameLst>
                                          <p:attrName>ppt_x</p:attrName>
                                        </p:attrNameLst>
                                      </p:cBhvr>
                                      <p:tavLst>
                                        <p:tav tm="0">
                                          <p:val>
                                            <p:strVal val="ppt_x"/>
                                          </p:val>
                                        </p:tav>
                                        <p:tav tm="100000">
                                          <p:val>
                                            <p:strVal val="1+ppt_w/2"/>
                                          </p:val>
                                        </p:tav>
                                      </p:tavLst>
                                    </p:anim>
                                    <p:anim calcmode="lin" valueType="num">
                                      <p:cBhvr additive="base">
                                        <p:cTn id="220" dur="500"/>
                                        <p:tgtEl>
                                          <p:spTgt spid="19556"/>
                                        </p:tgtEl>
                                        <p:attrNameLst>
                                          <p:attrName>ppt_y</p:attrName>
                                        </p:attrNameLst>
                                      </p:cBhvr>
                                      <p:tavLst>
                                        <p:tav tm="0">
                                          <p:val>
                                            <p:strVal val="ppt_y"/>
                                          </p:val>
                                        </p:tav>
                                        <p:tav tm="100000">
                                          <p:val>
                                            <p:strVal val="0-ppt_h/2"/>
                                          </p:val>
                                        </p:tav>
                                      </p:tavLst>
                                    </p:anim>
                                    <p:set>
                                      <p:cBhvr>
                                        <p:cTn id="221" dur="1" fill="hold">
                                          <p:stCondLst>
                                            <p:cond delay="499"/>
                                          </p:stCondLst>
                                        </p:cTn>
                                        <p:tgtEl>
                                          <p:spTgt spid="19556"/>
                                        </p:tgtEl>
                                        <p:attrNameLst>
                                          <p:attrName>style.visibility</p:attrName>
                                        </p:attrNameLst>
                                      </p:cBhvr>
                                      <p:to>
                                        <p:strVal val="hidden"/>
                                      </p:to>
                                    </p:set>
                                  </p:childTnLst>
                                </p:cTn>
                              </p:par>
                              <p:par>
                                <p:cTn id="222" presetID="1" presetClass="entr" presetSubtype="0" fill="hold" grpId="0" nodeType="withEffect">
                                  <p:stCondLst>
                                    <p:cond delay="3500"/>
                                  </p:stCondLst>
                                  <p:childTnLst>
                                    <p:set>
                                      <p:cBhvr>
                                        <p:cTn id="223" dur="1" fill="hold">
                                          <p:stCondLst>
                                            <p:cond delay="0"/>
                                          </p:stCondLst>
                                        </p:cTn>
                                        <p:tgtEl>
                                          <p:spTgt spid="19557"/>
                                        </p:tgtEl>
                                        <p:attrNameLst>
                                          <p:attrName>style.visibility</p:attrName>
                                        </p:attrNameLst>
                                      </p:cBhvr>
                                      <p:to>
                                        <p:strVal val="visible"/>
                                      </p:to>
                                    </p:set>
                                  </p:childTnLst>
                                </p:cTn>
                              </p:par>
                              <p:par>
                                <p:cTn id="224" presetID="2" presetClass="exit" presetSubtype="3" fill="hold" grpId="1" nodeType="withEffect">
                                  <p:stCondLst>
                                    <p:cond delay="3500"/>
                                  </p:stCondLst>
                                  <p:childTnLst>
                                    <p:anim calcmode="lin" valueType="num">
                                      <p:cBhvr additive="base">
                                        <p:cTn id="225" dur="500"/>
                                        <p:tgtEl>
                                          <p:spTgt spid="19557"/>
                                        </p:tgtEl>
                                        <p:attrNameLst>
                                          <p:attrName>ppt_x</p:attrName>
                                        </p:attrNameLst>
                                      </p:cBhvr>
                                      <p:tavLst>
                                        <p:tav tm="0">
                                          <p:val>
                                            <p:strVal val="ppt_x"/>
                                          </p:val>
                                        </p:tav>
                                        <p:tav tm="100000">
                                          <p:val>
                                            <p:strVal val="1+ppt_w/2"/>
                                          </p:val>
                                        </p:tav>
                                      </p:tavLst>
                                    </p:anim>
                                    <p:anim calcmode="lin" valueType="num">
                                      <p:cBhvr additive="base">
                                        <p:cTn id="226" dur="500"/>
                                        <p:tgtEl>
                                          <p:spTgt spid="19557"/>
                                        </p:tgtEl>
                                        <p:attrNameLst>
                                          <p:attrName>ppt_y</p:attrName>
                                        </p:attrNameLst>
                                      </p:cBhvr>
                                      <p:tavLst>
                                        <p:tav tm="0">
                                          <p:val>
                                            <p:strVal val="ppt_y"/>
                                          </p:val>
                                        </p:tav>
                                        <p:tav tm="100000">
                                          <p:val>
                                            <p:strVal val="0-ppt_h/2"/>
                                          </p:val>
                                        </p:tav>
                                      </p:tavLst>
                                    </p:anim>
                                    <p:set>
                                      <p:cBhvr>
                                        <p:cTn id="227" dur="1" fill="hold">
                                          <p:stCondLst>
                                            <p:cond delay="499"/>
                                          </p:stCondLst>
                                        </p:cTn>
                                        <p:tgtEl>
                                          <p:spTgt spid="19557"/>
                                        </p:tgtEl>
                                        <p:attrNameLst>
                                          <p:attrName>style.visibility</p:attrName>
                                        </p:attrNameLst>
                                      </p:cBhvr>
                                      <p:to>
                                        <p:strVal val="hidden"/>
                                      </p:to>
                                    </p:set>
                                  </p:childTnLst>
                                </p:cTn>
                              </p:par>
                              <p:par>
                                <p:cTn id="228" presetID="1" presetClass="entr" presetSubtype="0" fill="hold" grpId="0" nodeType="withEffect">
                                  <p:stCondLst>
                                    <p:cond delay="3600"/>
                                  </p:stCondLst>
                                  <p:childTnLst>
                                    <p:set>
                                      <p:cBhvr>
                                        <p:cTn id="229" dur="1" fill="hold">
                                          <p:stCondLst>
                                            <p:cond delay="0"/>
                                          </p:stCondLst>
                                        </p:cTn>
                                        <p:tgtEl>
                                          <p:spTgt spid="19558"/>
                                        </p:tgtEl>
                                        <p:attrNameLst>
                                          <p:attrName>style.visibility</p:attrName>
                                        </p:attrNameLst>
                                      </p:cBhvr>
                                      <p:to>
                                        <p:strVal val="visible"/>
                                      </p:to>
                                    </p:set>
                                  </p:childTnLst>
                                </p:cTn>
                              </p:par>
                              <p:par>
                                <p:cTn id="230" presetID="2" presetClass="exit" presetSubtype="3" fill="hold" grpId="1" nodeType="withEffect">
                                  <p:stCondLst>
                                    <p:cond delay="3600"/>
                                  </p:stCondLst>
                                  <p:childTnLst>
                                    <p:anim calcmode="lin" valueType="num">
                                      <p:cBhvr additive="base">
                                        <p:cTn id="231" dur="500"/>
                                        <p:tgtEl>
                                          <p:spTgt spid="19558"/>
                                        </p:tgtEl>
                                        <p:attrNameLst>
                                          <p:attrName>ppt_x</p:attrName>
                                        </p:attrNameLst>
                                      </p:cBhvr>
                                      <p:tavLst>
                                        <p:tav tm="0">
                                          <p:val>
                                            <p:strVal val="ppt_x"/>
                                          </p:val>
                                        </p:tav>
                                        <p:tav tm="100000">
                                          <p:val>
                                            <p:strVal val="1+ppt_w/2"/>
                                          </p:val>
                                        </p:tav>
                                      </p:tavLst>
                                    </p:anim>
                                    <p:anim calcmode="lin" valueType="num">
                                      <p:cBhvr additive="base">
                                        <p:cTn id="232" dur="500"/>
                                        <p:tgtEl>
                                          <p:spTgt spid="19558"/>
                                        </p:tgtEl>
                                        <p:attrNameLst>
                                          <p:attrName>ppt_y</p:attrName>
                                        </p:attrNameLst>
                                      </p:cBhvr>
                                      <p:tavLst>
                                        <p:tav tm="0">
                                          <p:val>
                                            <p:strVal val="ppt_y"/>
                                          </p:val>
                                        </p:tav>
                                        <p:tav tm="100000">
                                          <p:val>
                                            <p:strVal val="0-ppt_h/2"/>
                                          </p:val>
                                        </p:tav>
                                      </p:tavLst>
                                    </p:anim>
                                    <p:set>
                                      <p:cBhvr>
                                        <p:cTn id="233" dur="1" fill="hold">
                                          <p:stCondLst>
                                            <p:cond delay="499"/>
                                          </p:stCondLst>
                                        </p:cTn>
                                        <p:tgtEl>
                                          <p:spTgt spid="19558"/>
                                        </p:tgtEl>
                                        <p:attrNameLst>
                                          <p:attrName>style.visibility</p:attrName>
                                        </p:attrNameLst>
                                      </p:cBhvr>
                                      <p:to>
                                        <p:strVal val="hidden"/>
                                      </p:to>
                                    </p:set>
                                  </p:childTnLst>
                                </p:cTn>
                              </p:par>
                              <p:par>
                                <p:cTn id="234" presetID="1" presetClass="entr" presetSubtype="0" fill="hold" grpId="0" nodeType="withEffect">
                                  <p:stCondLst>
                                    <p:cond delay="3700"/>
                                  </p:stCondLst>
                                  <p:childTnLst>
                                    <p:set>
                                      <p:cBhvr>
                                        <p:cTn id="235" dur="1" fill="hold">
                                          <p:stCondLst>
                                            <p:cond delay="0"/>
                                          </p:stCondLst>
                                        </p:cTn>
                                        <p:tgtEl>
                                          <p:spTgt spid="19559"/>
                                        </p:tgtEl>
                                        <p:attrNameLst>
                                          <p:attrName>style.visibility</p:attrName>
                                        </p:attrNameLst>
                                      </p:cBhvr>
                                      <p:to>
                                        <p:strVal val="visible"/>
                                      </p:to>
                                    </p:set>
                                  </p:childTnLst>
                                </p:cTn>
                              </p:par>
                              <p:par>
                                <p:cTn id="236" presetID="2" presetClass="exit" presetSubtype="3" fill="hold" grpId="1" nodeType="withEffect">
                                  <p:stCondLst>
                                    <p:cond delay="3700"/>
                                  </p:stCondLst>
                                  <p:childTnLst>
                                    <p:anim calcmode="lin" valueType="num">
                                      <p:cBhvr additive="base">
                                        <p:cTn id="237" dur="500"/>
                                        <p:tgtEl>
                                          <p:spTgt spid="19559"/>
                                        </p:tgtEl>
                                        <p:attrNameLst>
                                          <p:attrName>ppt_x</p:attrName>
                                        </p:attrNameLst>
                                      </p:cBhvr>
                                      <p:tavLst>
                                        <p:tav tm="0">
                                          <p:val>
                                            <p:strVal val="ppt_x"/>
                                          </p:val>
                                        </p:tav>
                                        <p:tav tm="100000">
                                          <p:val>
                                            <p:strVal val="1+ppt_w/2"/>
                                          </p:val>
                                        </p:tav>
                                      </p:tavLst>
                                    </p:anim>
                                    <p:anim calcmode="lin" valueType="num">
                                      <p:cBhvr additive="base">
                                        <p:cTn id="238" dur="500"/>
                                        <p:tgtEl>
                                          <p:spTgt spid="19559"/>
                                        </p:tgtEl>
                                        <p:attrNameLst>
                                          <p:attrName>ppt_y</p:attrName>
                                        </p:attrNameLst>
                                      </p:cBhvr>
                                      <p:tavLst>
                                        <p:tav tm="0">
                                          <p:val>
                                            <p:strVal val="ppt_y"/>
                                          </p:val>
                                        </p:tav>
                                        <p:tav tm="100000">
                                          <p:val>
                                            <p:strVal val="0-ppt_h/2"/>
                                          </p:val>
                                        </p:tav>
                                      </p:tavLst>
                                    </p:anim>
                                    <p:set>
                                      <p:cBhvr>
                                        <p:cTn id="239" dur="1" fill="hold">
                                          <p:stCondLst>
                                            <p:cond delay="499"/>
                                          </p:stCondLst>
                                        </p:cTn>
                                        <p:tgtEl>
                                          <p:spTgt spid="19559"/>
                                        </p:tgtEl>
                                        <p:attrNameLst>
                                          <p:attrName>style.visibility</p:attrName>
                                        </p:attrNameLst>
                                      </p:cBhvr>
                                      <p:to>
                                        <p:strVal val="hidden"/>
                                      </p:to>
                                    </p:set>
                                  </p:childTnLst>
                                </p:cTn>
                              </p:par>
                              <p:par>
                                <p:cTn id="240" presetID="1" presetClass="entr" presetSubtype="0" fill="hold" grpId="0" nodeType="withEffect">
                                  <p:stCondLst>
                                    <p:cond delay="3800"/>
                                  </p:stCondLst>
                                  <p:childTnLst>
                                    <p:set>
                                      <p:cBhvr>
                                        <p:cTn id="241" dur="1" fill="hold">
                                          <p:stCondLst>
                                            <p:cond delay="0"/>
                                          </p:stCondLst>
                                        </p:cTn>
                                        <p:tgtEl>
                                          <p:spTgt spid="19560"/>
                                        </p:tgtEl>
                                        <p:attrNameLst>
                                          <p:attrName>style.visibility</p:attrName>
                                        </p:attrNameLst>
                                      </p:cBhvr>
                                      <p:to>
                                        <p:strVal val="visible"/>
                                      </p:to>
                                    </p:set>
                                  </p:childTnLst>
                                </p:cTn>
                              </p:par>
                              <p:par>
                                <p:cTn id="242" presetID="2" presetClass="exit" presetSubtype="3" fill="hold" grpId="1" nodeType="withEffect">
                                  <p:stCondLst>
                                    <p:cond delay="3800"/>
                                  </p:stCondLst>
                                  <p:childTnLst>
                                    <p:anim calcmode="lin" valueType="num">
                                      <p:cBhvr additive="base">
                                        <p:cTn id="243" dur="500"/>
                                        <p:tgtEl>
                                          <p:spTgt spid="19560"/>
                                        </p:tgtEl>
                                        <p:attrNameLst>
                                          <p:attrName>ppt_x</p:attrName>
                                        </p:attrNameLst>
                                      </p:cBhvr>
                                      <p:tavLst>
                                        <p:tav tm="0">
                                          <p:val>
                                            <p:strVal val="ppt_x"/>
                                          </p:val>
                                        </p:tav>
                                        <p:tav tm="100000">
                                          <p:val>
                                            <p:strVal val="1+ppt_w/2"/>
                                          </p:val>
                                        </p:tav>
                                      </p:tavLst>
                                    </p:anim>
                                    <p:anim calcmode="lin" valueType="num">
                                      <p:cBhvr additive="base">
                                        <p:cTn id="244" dur="500"/>
                                        <p:tgtEl>
                                          <p:spTgt spid="19560"/>
                                        </p:tgtEl>
                                        <p:attrNameLst>
                                          <p:attrName>ppt_y</p:attrName>
                                        </p:attrNameLst>
                                      </p:cBhvr>
                                      <p:tavLst>
                                        <p:tav tm="0">
                                          <p:val>
                                            <p:strVal val="ppt_y"/>
                                          </p:val>
                                        </p:tav>
                                        <p:tav tm="100000">
                                          <p:val>
                                            <p:strVal val="0-ppt_h/2"/>
                                          </p:val>
                                        </p:tav>
                                      </p:tavLst>
                                    </p:anim>
                                    <p:set>
                                      <p:cBhvr>
                                        <p:cTn id="245" dur="1" fill="hold">
                                          <p:stCondLst>
                                            <p:cond delay="499"/>
                                          </p:stCondLst>
                                        </p:cTn>
                                        <p:tgtEl>
                                          <p:spTgt spid="19560"/>
                                        </p:tgtEl>
                                        <p:attrNameLst>
                                          <p:attrName>style.visibility</p:attrName>
                                        </p:attrNameLst>
                                      </p:cBhvr>
                                      <p:to>
                                        <p:strVal val="hidden"/>
                                      </p:to>
                                    </p:set>
                                  </p:childTnLst>
                                </p:cTn>
                              </p:par>
                              <p:par>
                                <p:cTn id="246" presetID="1" presetClass="entr" presetSubtype="0" fill="hold" grpId="0" nodeType="withEffect">
                                  <p:stCondLst>
                                    <p:cond delay="3900"/>
                                  </p:stCondLst>
                                  <p:childTnLst>
                                    <p:set>
                                      <p:cBhvr>
                                        <p:cTn id="247" dur="1" fill="hold">
                                          <p:stCondLst>
                                            <p:cond delay="0"/>
                                          </p:stCondLst>
                                        </p:cTn>
                                        <p:tgtEl>
                                          <p:spTgt spid="19561"/>
                                        </p:tgtEl>
                                        <p:attrNameLst>
                                          <p:attrName>style.visibility</p:attrName>
                                        </p:attrNameLst>
                                      </p:cBhvr>
                                      <p:to>
                                        <p:strVal val="visible"/>
                                      </p:to>
                                    </p:set>
                                  </p:childTnLst>
                                </p:cTn>
                              </p:par>
                              <p:par>
                                <p:cTn id="248" presetID="2" presetClass="exit" presetSubtype="3" fill="hold" grpId="1" nodeType="withEffect">
                                  <p:stCondLst>
                                    <p:cond delay="3900"/>
                                  </p:stCondLst>
                                  <p:childTnLst>
                                    <p:anim calcmode="lin" valueType="num">
                                      <p:cBhvr additive="base">
                                        <p:cTn id="249" dur="500"/>
                                        <p:tgtEl>
                                          <p:spTgt spid="19561"/>
                                        </p:tgtEl>
                                        <p:attrNameLst>
                                          <p:attrName>ppt_x</p:attrName>
                                        </p:attrNameLst>
                                      </p:cBhvr>
                                      <p:tavLst>
                                        <p:tav tm="0">
                                          <p:val>
                                            <p:strVal val="ppt_x"/>
                                          </p:val>
                                        </p:tav>
                                        <p:tav tm="100000">
                                          <p:val>
                                            <p:strVal val="1+ppt_w/2"/>
                                          </p:val>
                                        </p:tav>
                                      </p:tavLst>
                                    </p:anim>
                                    <p:anim calcmode="lin" valueType="num">
                                      <p:cBhvr additive="base">
                                        <p:cTn id="250" dur="500"/>
                                        <p:tgtEl>
                                          <p:spTgt spid="19561"/>
                                        </p:tgtEl>
                                        <p:attrNameLst>
                                          <p:attrName>ppt_y</p:attrName>
                                        </p:attrNameLst>
                                      </p:cBhvr>
                                      <p:tavLst>
                                        <p:tav tm="0">
                                          <p:val>
                                            <p:strVal val="ppt_y"/>
                                          </p:val>
                                        </p:tav>
                                        <p:tav tm="100000">
                                          <p:val>
                                            <p:strVal val="0-ppt_h/2"/>
                                          </p:val>
                                        </p:tav>
                                      </p:tavLst>
                                    </p:anim>
                                    <p:set>
                                      <p:cBhvr>
                                        <p:cTn id="251" dur="1" fill="hold">
                                          <p:stCondLst>
                                            <p:cond delay="499"/>
                                          </p:stCondLst>
                                        </p:cTn>
                                        <p:tgtEl>
                                          <p:spTgt spid="19561"/>
                                        </p:tgtEl>
                                        <p:attrNameLst>
                                          <p:attrName>style.visibility</p:attrName>
                                        </p:attrNameLst>
                                      </p:cBhvr>
                                      <p:to>
                                        <p:strVal val="hidden"/>
                                      </p:to>
                                    </p:set>
                                  </p:childTnLst>
                                </p:cTn>
                              </p:par>
                              <p:par>
                                <p:cTn id="252" presetID="1" presetClass="entr" presetSubtype="0" fill="hold" grpId="0" nodeType="withEffect">
                                  <p:stCondLst>
                                    <p:cond delay="4000"/>
                                  </p:stCondLst>
                                  <p:childTnLst>
                                    <p:set>
                                      <p:cBhvr>
                                        <p:cTn id="253" dur="1" fill="hold">
                                          <p:stCondLst>
                                            <p:cond delay="0"/>
                                          </p:stCondLst>
                                        </p:cTn>
                                        <p:tgtEl>
                                          <p:spTgt spid="19562"/>
                                        </p:tgtEl>
                                        <p:attrNameLst>
                                          <p:attrName>style.visibility</p:attrName>
                                        </p:attrNameLst>
                                      </p:cBhvr>
                                      <p:to>
                                        <p:strVal val="visible"/>
                                      </p:to>
                                    </p:set>
                                  </p:childTnLst>
                                </p:cTn>
                              </p:par>
                              <p:par>
                                <p:cTn id="254" presetID="2" presetClass="exit" presetSubtype="3" fill="hold" grpId="1" nodeType="withEffect">
                                  <p:stCondLst>
                                    <p:cond delay="4000"/>
                                  </p:stCondLst>
                                  <p:childTnLst>
                                    <p:anim calcmode="lin" valueType="num">
                                      <p:cBhvr additive="base">
                                        <p:cTn id="255" dur="500"/>
                                        <p:tgtEl>
                                          <p:spTgt spid="19562"/>
                                        </p:tgtEl>
                                        <p:attrNameLst>
                                          <p:attrName>ppt_x</p:attrName>
                                        </p:attrNameLst>
                                      </p:cBhvr>
                                      <p:tavLst>
                                        <p:tav tm="0">
                                          <p:val>
                                            <p:strVal val="ppt_x"/>
                                          </p:val>
                                        </p:tav>
                                        <p:tav tm="100000">
                                          <p:val>
                                            <p:strVal val="1+ppt_w/2"/>
                                          </p:val>
                                        </p:tav>
                                      </p:tavLst>
                                    </p:anim>
                                    <p:anim calcmode="lin" valueType="num">
                                      <p:cBhvr additive="base">
                                        <p:cTn id="256" dur="500"/>
                                        <p:tgtEl>
                                          <p:spTgt spid="19562"/>
                                        </p:tgtEl>
                                        <p:attrNameLst>
                                          <p:attrName>ppt_y</p:attrName>
                                        </p:attrNameLst>
                                      </p:cBhvr>
                                      <p:tavLst>
                                        <p:tav tm="0">
                                          <p:val>
                                            <p:strVal val="ppt_y"/>
                                          </p:val>
                                        </p:tav>
                                        <p:tav tm="100000">
                                          <p:val>
                                            <p:strVal val="0-ppt_h/2"/>
                                          </p:val>
                                        </p:tav>
                                      </p:tavLst>
                                    </p:anim>
                                    <p:set>
                                      <p:cBhvr>
                                        <p:cTn id="257" dur="1" fill="hold">
                                          <p:stCondLst>
                                            <p:cond delay="499"/>
                                          </p:stCondLst>
                                        </p:cTn>
                                        <p:tgtEl>
                                          <p:spTgt spid="19562"/>
                                        </p:tgtEl>
                                        <p:attrNameLst>
                                          <p:attrName>style.visibility</p:attrName>
                                        </p:attrNameLst>
                                      </p:cBhvr>
                                      <p:to>
                                        <p:strVal val="hidden"/>
                                      </p:to>
                                    </p:set>
                                  </p:childTnLst>
                                </p:cTn>
                              </p:par>
                              <p:par>
                                <p:cTn id="258" presetID="1" presetClass="entr" presetSubtype="0" fill="hold" grpId="0" nodeType="withEffect">
                                  <p:stCondLst>
                                    <p:cond delay="4100"/>
                                  </p:stCondLst>
                                  <p:childTnLst>
                                    <p:set>
                                      <p:cBhvr>
                                        <p:cTn id="259" dur="1" fill="hold">
                                          <p:stCondLst>
                                            <p:cond delay="0"/>
                                          </p:stCondLst>
                                        </p:cTn>
                                        <p:tgtEl>
                                          <p:spTgt spid="19563"/>
                                        </p:tgtEl>
                                        <p:attrNameLst>
                                          <p:attrName>style.visibility</p:attrName>
                                        </p:attrNameLst>
                                      </p:cBhvr>
                                      <p:to>
                                        <p:strVal val="visible"/>
                                      </p:to>
                                    </p:set>
                                  </p:childTnLst>
                                </p:cTn>
                              </p:par>
                              <p:par>
                                <p:cTn id="260" presetID="2" presetClass="exit" presetSubtype="3" fill="hold" grpId="1" nodeType="withEffect">
                                  <p:stCondLst>
                                    <p:cond delay="4200"/>
                                  </p:stCondLst>
                                  <p:childTnLst>
                                    <p:anim calcmode="lin" valueType="num">
                                      <p:cBhvr additive="base">
                                        <p:cTn id="261" dur="500"/>
                                        <p:tgtEl>
                                          <p:spTgt spid="19563"/>
                                        </p:tgtEl>
                                        <p:attrNameLst>
                                          <p:attrName>ppt_x</p:attrName>
                                        </p:attrNameLst>
                                      </p:cBhvr>
                                      <p:tavLst>
                                        <p:tav tm="0">
                                          <p:val>
                                            <p:strVal val="ppt_x"/>
                                          </p:val>
                                        </p:tav>
                                        <p:tav tm="100000">
                                          <p:val>
                                            <p:strVal val="1+ppt_w/2"/>
                                          </p:val>
                                        </p:tav>
                                      </p:tavLst>
                                    </p:anim>
                                    <p:anim calcmode="lin" valueType="num">
                                      <p:cBhvr additive="base">
                                        <p:cTn id="262" dur="500"/>
                                        <p:tgtEl>
                                          <p:spTgt spid="19563"/>
                                        </p:tgtEl>
                                        <p:attrNameLst>
                                          <p:attrName>ppt_y</p:attrName>
                                        </p:attrNameLst>
                                      </p:cBhvr>
                                      <p:tavLst>
                                        <p:tav tm="0">
                                          <p:val>
                                            <p:strVal val="ppt_y"/>
                                          </p:val>
                                        </p:tav>
                                        <p:tav tm="100000">
                                          <p:val>
                                            <p:strVal val="0-ppt_h/2"/>
                                          </p:val>
                                        </p:tav>
                                      </p:tavLst>
                                    </p:anim>
                                    <p:set>
                                      <p:cBhvr>
                                        <p:cTn id="263" dur="1" fill="hold">
                                          <p:stCondLst>
                                            <p:cond delay="499"/>
                                          </p:stCondLst>
                                        </p:cTn>
                                        <p:tgtEl>
                                          <p:spTgt spid="19563"/>
                                        </p:tgtEl>
                                        <p:attrNameLst>
                                          <p:attrName>style.visibility</p:attrName>
                                        </p:attrNameLst>
                                      </p:cBhvr>
                                      <p:to>
                                        <p:strVal val="hidden"/>
                                      </p:to>
                                    </p:set>
                                  </p:childTnLst>
                                </p:cTn>
                              </p:par>
                            </p:childTnLst>
                          </p:cTn>
                        </p:par>
                      </p:childTnLst>
                    </p:cTn>
                  </p:par>
                  <p:par>
                    <p:cTn id="264" fill="hold" nodeType="clickPar">
                      <p:stCondLst>
                        <p:cond delay="indefinite"/>
                      </p:stCondLst>
                      <p:childTnLst>
                        <p:par>
                          <p:cTn id="265" fill="hold" nodeType="withGroup">
                            <p:stCondLst>
                              <p:cond delay="0"/>
                            </p:stCondLst>
                            <p:childTnLst>
                              <p:par>
                                <p:cTn id="266" presetID="53" presetClass="entr" presetSubtype="0" fill="hold" grpId="0" nodeType="clickEffect">
                                  <p:stCondLst>
                                    <p:cond delay="0"/>
                                  </p:stCondLst>
                                  <p:childTnLst>
                                    <p:set>
                                      <p:cBhvr>
                                        <p:cTn id="267" dur="1" fill="hold">
                                          <p:stCondLst>
                                            <p:cond delay="0"/>
                                          </p:stCondLst>
                                        </p:cTn>
                                        <p:tgtEl>
                                          <p:spTgt spid="19680"/>
                                        </p:tgtEl>
                                        <p:attrNameLst>
                                          <p:attrName>style.visibility</p:attrName>
                                        </p:attrNameLst>
                                      </p:cBhvr>
                                      <p:to>
                                        <p:strVal val="visible"/>
                                      </p:to>
                                    </p:set>
                                    <p:anim calcmode="lin" valueType="num">
                                      <p:cBhvr>
                                        <p:cTn id="268" dur="500" fill="hold"/>
                                        <p:tgtEl>
                                          <p:spTgt spid="19680"/>
                                        </p:tgtEl>
                                        <p:attrNameLst>
                                          <p:attrName>ppt_w</p:attrName>
                                        </p:attrNameLst>
                                      </p:cBhvr>
                                      <p:tavLst>
                                        <p:tav tm="0">
                                          <p:val>
                                            <p:fltVal val="0"/>
                                          </p:val>
                                        </p:tav>
                                        <p:tav tm="100000">
                                          <p:val>
                                            <p:strVal val="#ppt_w"/>
                                          </p:val>
                                        </p:tav>
                                      </p:tavLst>
                                    </p:anim>
                                    <p:anim calcmode="lin" valueType="num">
                                      <p:cBhvr>
                                        <p:cTn id="269" dur="500" fill="hold"/>
                                        <p:tgtEl>
                                          <p:spTgt spid="19680"/>
                                        </p:tgtEl>
                                        <p:attrNameLst>
                                          <p:attrName>ppt_h</p:attrName>
                                        </p:attrNameLst>
                                      </p:cBhvr>
                                      <p:tavLst>
                                        <p:tav tm="0">
                                          <p:val>
                                            <p:fltVal val="0"/>
                                          </p:val>
                                        </p:tav>
                                        <p:tav tm="100000">
                                          <p:val>
                                            <p:strVal val="#ppt_h"/>
                                          </p:val>
                                        </p:tav>
                                      </p:tavLst>
                                    </p:anim>
                                    <p:animEffect transition="in" filter="fade">
                                      <p:cBhvr>
                                        <p:cTn id="270" dur="500"/>
                                        <p:tgtEl>
                                          <p:spTgt spid="19680"/>
                                        </p:tgtEl>
                                      </p:cBhvr>
                                    </p:animEffect>
                                  </p:childTnLst>
                                </p:cTn>
                              </p:par>
                            </p:childTnLst>
                          </p:cTn>
                        </p:par>
                        <p:par>
                          <p:cTn id="271" fill="hold" nodeType="afterGroup">
                            <p:stCondLst>
                              <p:cond delay="500"/>
                            </p:stCondLst>
                            <p:childTnLst>
                              <p:par>
                                <p:cTn id="272" presetID="1" presetClass="exit" presetSubtype="0" fill="hold" nodeType="afterEffect">
                                  <p:stCondLst>
                                    <p:cond delay="0"/>
                                  </p:stCondLst>
                                  <p:childTnLst>
                                    <p:set>
                                      <p:cBhvr>
                                        <p:cTn id="273" dur="1" fill="hold">
                                          <p:stCondLst>
                                            <p:cond delay="0"/>
                                          </p:stCondLst>
                                        </p:cTn>
                                        <p:tgtEl>
                                          <p:spTgt spid="19476"/>
                                        </p:tgtEl>
                                        <p:attrNameLst>
                                          <p:attrName>style.visibility</p:attrName>
                                        </p:attrNameLst>
                                      </p:cBhvr>
                                      <p:to>
                                        <p:strVal val="hidden"/>
                                      </p:to>
                                    </p:set>
                                  </p:childTnLst>
                                </p:cTn>
                              </p:par>
                              <p:par>
                                <p:cTn id="274" presetID="2" presetClass="entr" presetSubtype="2" fill="hold" nodeType="withEffect">
                                  <p:stCondLst>
                                    <p:cond delay="0"/>
                                  </p:stCondLst>
                                  <p:childTnLst>
                                    <p:set>
                                      <p:cBhvr>
                                        <p:cTn id="275" dur="1" fill="hold">
                                          <p:stCondLst>
                                            <p:cond delay="0"/>
                                          </p:stCondLst>
                                        </p:cTn>
                                        <p:tgtEl>
                                          <p:spTgt spid="19482"/>
                                        </p:tgtEl>
                                        <p:attrNameLst>
                                          <p:attrName>style.visibility</p:attrName>
                                        </p:attrNameLst>
                                      </p:cBhvr>
                                      <p:to>
                                        <p:strVal val="visible"/>
                                      </p:to>
                                    </p:set>
                                    <p:anim calcmode="lin" valueType="num">
                                      <p:cBhvr additive="base">
                                        <p:cTn id="276" dur="5000" fill="hold"/>
                                        <p:tgtEl>
                                          <p:spTgt spid="19482"/>
                                        </p:tgtEl>
                                        <p:attrNameLst>
                                          <p:attrName>ppt_x</p:attrName>
                                        </p:attrNameLst>
                                      </p:cBhvr>
                                      <p:tavLst>
                                        <p:tav tm="0">
                                          <p:val>
                                            <p:strVal val="1+#ppt_w/2"/>
                                          </p:val>
                                        </p:tav>
                                        <p:tav tm="100000">
                                          <p:val>
                                            <p:strVal val="#ppt_x"/>
                                          </p:val>
                                        </p:tav>
                                      </p:tavLst>
                                    </p:anim>
                                    <p:anim calcmode="lin" valueType="num">
                                      <p:cBhvr additive="base">
                                        <p:cTn id="277" dur="5000" fill="hold"/>
                                        <p:tgtEl>
                                          <p:spTgt spid="19482"/>
                                        </p:tgtEl>
                                        <p:attrNameLst>
                                          <p:attrName>ppt_y</p:attrName>
                                        </p:attrNameLst>
                                      </p:cBhvr>
                                      <p:tavLst>
                                        <p:tav tm="0">
                                          <p:val>
                                            <p:strVal val="#ppt_y"/>
                                          </p:val>
                                        </p:tav>
                                        <p:tav tm="100000">
                                          <p:val>
                                            <p:strVal val="#ppt_y"/>
                                          </p:val>
                                        </p:tav>
                                      </p:tavLst>
                                    </p:anim>
                                  </p:childTnLst>
                                </p:cTn>
                              </p:par>
                              <p:par>
                                <p:cTn id="278" presetID="1" presetClass="entr" presetSubtype="0" fill="hold" nodeType="withEffect">
                                  <p:stCondLst>
                                    <p:cond delay="700"/>
                                  </p:stCondLst>
                                  <p:childTnLst>
                                    <p:set>
                                      <p:cBhvr>
                                        <p:cTn id="279" dur="1" fill="hold">
                                          <p:stCondLst>
                                            <p:cond delay="0"/>
                                          </p:stCondLst>
                                        </p:cTn>
                                        <p:tgtEl>
                                          <p:spTgt spid="19704"/>
                                        </p:tgtEl>
                                        <p:attrNameLst>
                                          <p:attrName>style.visibility</p:attrName>
                                        </p:attrNameLst>
                                      </p:cBhvr>
                                      <p:to>
                                        <p:strVal val="visible"/>
                                      </p:to>
                                    </p:set>
                                  </p:childTnLst>
                                </p:cTn>
                              </p:par>
                              <p:par>
                                <p:cTn id="280" presetID="1" presetClass="entr" presetSubtype="0" fill="hold" nodeType="withEffect">
                                  <p:stCondLst>
                                    <p:cond delay="700"/>
                                  </p:stCondLst>
                                  <p:childTnLst>
                                    <p:set>
                                      <p:cBhvr>
                                        <p:cTn id="281" dur="1" fill="hold">
                                          <p:stCondLst>
                                            <p:cond delay="0"/>
                                          </p:stCondLst>
                                        </p:cTn>
                                        <p:tgtEl>
                                          <p:spTgt spid="19701"/>
                                        </p:tgtEl>
                                        <p:attrNameLst>
                                          <p:attrName>style.visibility</p:attrName>
                                        </p:attrNameLst>
                                      </p:cBhvr>
                                      <p:to>
                                        <p:strVal val="visible"/>
                                      </p:to>
                                    </p:set>
                                  </p:childTnLst>
                                </p:cTn>
                              </p:par>
                              <p:par>
                                <p:cTn id="282" presetID="1" presetClass="entr" presetSubtype="0" fill="hold" grpId="2" nodeType="withEffect">
                                  <p:stCondLst>
                                    <p:cond delay="700"/>
                                  </p:stCondLst>
                                  <p:childTnLst>
                                    <p:set>
                                      <p:cBhvr>
                                        <p:cTn id="283" dur="1" fill="hold">
                                          <p:stCondLst>
                                            <p:cond delay="0"/>
                                          </p:stCondLst>
                                        </p:cTn>
                                        <p:tgtEl>
                                          <p:spTgt spid="19475"/>
                                        </p:tgtEl>
                                        <p:attrNameLst>
                                          <p:attrName>style.visibility</p:attrName>
                                        </p:attrNameLst>
                                      </p:cBhvr>
                                      <p:to>
                                        <p:strVal val="visible"/>
                                      </p:to>
                                    </p:set>
                                  </p:childTnLst>
                                </p:cTn>
                              </p:par>
                              <p:par>
                                <p:cTn id="284" presetID="1" presetClass="exit" presetSubtype="0" fill="hold" nodeType="withEffect">
                                  <p:stCondLst>
                                    <p:cond delay="1100"/>
                                  </p:stCondLst>
                                  <p:childTnLst>
                                    <p:set>
                                      <p:cBhvr>
                                        <p:cTn id="285" dur="1" fill="hold">
                                          <p:stCondLst>
                                            <p:cond delay="0"/>
                                          </p:stCondLst>
                                        </p:cTn>
                                        <p:tgtEl>
                                          <p:spTgt spid="19479"/>
                                        </p:tgtEl>
                                        <p:attrNameLst>
                                          <p:attrName>style.visibility</p:attrName>
                                        </p:attrNameLst>
                                      </p:cBhvr>
                                      <p:to>
                                        <p:strVal val="hidden"/>
                                      </p:to>
                                    </p:set>
                                  </p:childTnLst>
                                </p:cTn>
                              </p:par>
                              <p:par>
                                <p:cTn id="286" presetID="1" presetClass="entr" presetSubtype="0" fill="hold" nodeType="withEffect">
                                  <p:stCondLst>
                                    <p:cond delay="1100"/>
                                  </p:stCondLst>
                                  <p:childTnLst>
                                    <p:set>
                                      <p:cBhvr>
                                        <p:cTn id="287" dur="1" fill="hold">
                                          <p:stCondLst>
                                            <p:cond delay="0"/>
                                          </p:stCondLst>
                                        </p:cTn>
                                        <p:tgtEl>
                                          <p:spTgt spid="19476"/>
                                        </p:tgtEl>
                                        <p:attrNameLst>
                                          <p:attrName>style.visibility</p:attrName>
                                        </p:attrNameLst>
                                      </p:cBhvr>
                                      <p:to>
                                        <p:strVal val="visible"/>
                                      </p:to>
                                    </p:set>
                                  </p:childTnLst>
                                </p:cTn>
                              </p:par>
                              <p:par>
                                <p:cTn id="288" presetID="1" presetClass="exit" presetSubtype="0" fill="hold" nodeType="withEffect">
                                  <p:stCondLst>
                                    <p:cond delay="3000"/>
                                  </p:stCondLst>
                                  <p:childTnLst>
                                    <p:set>
                                      <p:cBhvr>
                                        <p:cTn id="289" dur="1" fill="hold">
                                          <p:stCondLst>
                                            <p:cond delay="0"/>
                                          </p:stCondLst>
                                        </p:cTn>
                                        <p:tgtEl>
                                          <p:spTgt spid="19476"/>
                                        </p:tgtEl>
                                        <p:attrNameLst>
                                          <p:attrName>style.visibility</p:attrName>
                                        </p:attrNameLst>
                                      </p:cBhvr>
                                      <p:to>
                                        <p:strVal val="hidden"/>
                                      </p:to>
                                    </p:set>
                                  </p:childTnLst>
                                </p:cTn>
                              </p:par>
                              <p:par>
                                <p:cTn id="290" presetID="1" presetClass="exit" presetSubtype="0" fill="hold" nodeType="withEffect">
                                  <p:stCondLst>
                                    <p:cond delay="2600"/>
                                  </p:stCondLst>
                                  <p:childTnLst>
                                    <p:set>
                                      <p:cBhvr>
                                        <p:cTn id="291" dur="1" fill="hold">
                                          <p:stCondLst>
                                            <p:cond delay="0"/>
                                          </p:stCondLst>
                                        </p:cTn>
                                        <p:tgtEl>
                                          <p:spTgt spid="19704"/>
                                        </p:tgtEl>
                                        <p:attrNameLst>
                                          <p:attrName>style.visibility</p:attrName>
                                        </p:attrNameLst>
                                      </p:cBhvr>
                                      <p:to>
                                        <p:strVal val="hidden"/>
                                      </p:to>
                                    </p:set>
                                  </p:childTnLst>
                                </p:cTn>
                              </p:par>
                              <p:par>
                                <p:cTn id="292" presetID="1" presetClass="exit" presetSubtype="0" fill="hold" nodeType="withEffect">
                                  <p:stCondLst>
                                    <p:cond delay="2600"/>
                                  </p:stCondLst>
                                  <p:childTnLst>
                                    <p:set>
                                      <p:cBhvr>
                                        <p:cTn id="293" dur="1" fill="hold">
                                          <p:stCondLst>
                                            <p:cond delay="0"/>
                                          </p:stCondLst>
                                        </p:cTn>
                                        <p:tgtEl>
                                          <p:spTgt spid="19701"/>
                                        </p:tgtEl>
                                        <p:attrNameLst>
                                          <p:attrName>style.visibility</p:attrName>
                                        </p:attrNameLst>
                                      </p:cBhvr>
                                      <p:to>
                                        <p:strVal val="hidden"/>
                                      </p:to>
                                    </p:set>
                                  </p:childTnLst>
                                </p:cTn>
                              </p:par>
                              <p:par>
                                <p:cTn id="294" presetID="1" presetClass="exit" presetSubtype="0" fill="hold" grpId="3" nodeType="withEffect">
                                  <p:stCondLst>
                                    <p:cond delay="2600"/>
                                  </p:stCondLst>
                                  <p:childTnLst>
                                    <p:set>
                                      <p:cBhvr>
                                        <p:cTn id="295" dur="1" fill="hold">
                                          <p:stCondLst>
                                            <p:cond delay="0"/>
                                          </p:stCondLst>
                                        </p:cTn>
                                        <p:tgtEl>
                                          <p:spTgt spid="19475"/>
                                        </p:tgtEl>
                                        <p:attrNameLst>
                                          <p:attrName>style.visibility</p:attrName>
                                        </p:attrNameLst>
                                      </p:cBhvr>
                                      <p:to>
                                        <p:strVal val="hidden"/>
                                      </p:to>
                                    </p:set>
                                  </p:childTnLst>
                                </p:cTn>
                              </p:par>
                              <p:par>
                                <p:cTn id="296" presetID="1" presetClass="entr" presetSubtype="0" fill="hold" nodeType="withEffect">
                                  <p:stCondLst>
                                    <p:cond delay="3000"/>
                                  </p:stCondLst>
                                  <p:childTnLst>
                                    <p:set>
                                      <p:cBhvr>
                                        <p:cTn id="297" dur="1" fill="hold">
                                          <p:stCondLst>
                                            <p:cond delay="0"/>
                                          </p:stCondLst>
                                        </p:cTn>
                                        <p:tgtEl>
                                          <p:spTgt spid="19479"/>
                                        </p:tgtEl>
                                        <p:attrNameLst>
                                          <p:attrName>style.visibility</p:attrName>
                                        </p:attrNameLst>
                                      </p:cBhvr>
                                      <p:to>
                                        <p:strVal val="visible"/>
                                      </p:to>
                                    </p:set>
                                  </p:childTnLst>
                                </p:cTn>
                              </p:par>
                              <p:par>
                                <p:cTn id="298" presetID="1" presetClass="entr" presetSubtype="0" fill="hold" grpId="0" nodeType="withEffect">
                                  <p:stCondLst>
                                    <p:cond delay="1500"/>
                                  </p:stCondLst>
                                  <p:childTnLst>
                                    <p:set>
                                      <p:cBhvr>
                                        <p:cTn id="299" dur="1" fill="hold">
                                          <p:stCondLst>
                                            <p:cond delay="0"/>
                                          </p:stCondLst>
                                        </p:cTn>
                                        <p:tgtEl>
                                          <p:spTgt spid="19681"/>
                                        </p:tgtEl>
                                        <p:attrNameLst>
                                          <p:attrName>style.visibility</p:attrName>
                                        </p:attrNameLst>
                                      </p:cBhvr>
                                      <p:to>
                                        <p:strVal val="visible"/>
                                      </p:to>
                                    </p:set>
                                  </p:childTnLst>
                                </p:cTn>
                              </p:par>
                              <p:par>
                                <p:cTn id="300" presetID="2" presetClass="exit" presetSubtype="3" fill="hold" grpId="1" nodeType="withEffect">
                                  <p:stCondLst>
                                    <p:cond delay="1500"/>
                                  </p:stCondLst>
                                  <p:childTnLst>
                                    <p:anim calcmode="lin" valueType="num">
                                      <p:cBhvr additive="base">
                                        <p:cTn id="301" dur="500"/>
                                        <p:tgtEl>
                                          <p:spTgt spid="19681"/>
                                        </p:tgtEl>
                                        <p:attrNameLst>
                                          <p:attrName>ppt_x</p:attrName>
                                        </p:attrNameLst>
                                      </p:cBhvr>
                                      <p:tavLst>
                                        <p:tav tm="0">
                                          <p:val>
                                            <p:strVal val="ppt_x"/>
                                          </p:val>
                                        </p:tav>
                                        <p:tav tm="100000">
                                          <p:val>
                                            <p:strVal val="1+ppt_w/2"/>
                                          </p:val>
                                        </p:tav>
                                      </p:tavLst>
                                    </p:anim>
                                    <p:anim calcmode="lin" valueType="num">
                                      <p:cBhvr additive="base">
                                        <p:cTn id="302" dur="500"/>
                                        <p:tgtEl>
                                          <p:spTgt spid="19681"/>
                                        </p:tgtEl>
                                        <p:attrNameLst>
                                          <p:attrName>ppt_y</p:attrName>
                                        </p:attrNameLst>
                                      </p:cBhvr>
                                      <p:tavLst>
                                        <p:tav tm="0">
                                          <p:val>
                                            <p:strVal val="ppt_y"/>
                                          </p:val>
                                        </p:tav>
                                        <p:tav tm="100000">
                                          <p:val>
                                            <p:strVal val="0-ppt_h/2"/>
                                          </p:val>
                                        </p:tav>
                                      </p:tavLst>
                                    </p:anim>
                                    <p:set>
                                      <p:cBhvr>
                                        <p:cTn id="303" dur="1" fill="hold">
                                          <p:stCondLst>
                                            <p:cond delay="499"/>
                                          </p:stCondLst>
                                        </p:cTn>
                                        <p:tgtEl>
                                          <p:spTgt spid="19681"/>
                                        </p:tgtEl>
                                        <p:attrNameLst>
                                          <p:attrName>style.visibility</p:attrName>
                                        </p:attrNameLst>
                                      </p:cBhvr>
                                      <p:to>
                                        <p:strVal val="hidden"/>
                                      </p:to>
                                    </p:set>
                                  </p:childTnLst>
                                </p:cTn>
                              </p:par>
                              <p:par>
                                <p:cTn id="304" presetID="1" presetClass="entr" presetSubtype="0" fill="hold" grpId="0" nodeType="withEffect">
                                  <p:stCondLst>
                                    <p:cond delay="1600"/>
                                  </p:stCondLst>
                                  <p:childTnLst>
                                    <p:set>
                                      <p:cBhvr>
                                        <p:cTn id="305" dur="1" fill="hold">
                                          <p:stCondLst>
                                            <p:cond delay="0"/>
                                          </p:stCondLst>
                                        </p:cTn>
                                        <p:tgtEl>
                                          <p:spTgt spid="19682"/>
                                        </p:tgtEl>
                                        <p:attrNameLst>
                                          <p:attrName>style.visibility</p:attrName>
                                        </p:attrNameLst>
                                      </p:cBhvr>
                                      <p:to>
                                        <p:strVal val="visible"/>
                                      </p:to>
                                    </p:set>
                                  </p:childTnLst>
                                </p:cTn>
                              </p:par>
                              <p:par>
                                <p:cTn id="306" presetID="2" presetClass="exit" presetSubtype="3" fill="hold" grpId="1" nodeType="withEffect">
                                  <p:stCondLst>
                                    <p:cond delay="1600"/>
                                  </p:stCondLst>
                                  <p:childTnLst>
                                    <p:anim calcmode="lin" valueType="num">
                                      <p:cBhvr additive="base">
                                        <p:cTn id="307" dur="500"/>
                                        <p:tgtEl>
                                          <p:spTgt spid="19682"/>
                                        </p:tgtEl>
                                        <p:attrNameLst>
                                          <p:attrName>ppt_x</p:attrName>
                                        </p:attrNameLst>
                                      </p:cBhvr>
                                      <p:tavLst>
                                        <p:tav tm="0">
                                          <p:val>
                                            <p:strVal val="ppt_x"/>
                                          </p:val>
                                        </p:tav>
                                        <p:tav tm="100000">
                                          <p:val>
                                            <p:strVal val="1+ppt_w/2"/>
                                          </p:val>
                                        </p:tav>
                                      </p:tavLst>
                                    </p:anim>
                                    <p:anim calcmode="lin" valueType="num">
                                      <p:cBhvr additive="base">
                                        <p:cTn id="308" dur="500"/>
                                        <p:tgtEl>
                                          <p:spTgt spid="19682"/>
                                        </p:tgtEl>
                                        <p:attrNameLst>
                                          <p:attrName>ppt_y</p:attrName>
                                        </p:attrNameLst>
                                      </p:cBhvr>
                                      <p:tavLst>
                                        <p:tav tm="0">
                                          <p:val>
                                            <p:strVal val="ppt_y"/>
                                          </p:val>
                                        </p:tav>
                                        <p:tav tm="100000">
                                          <p:val>
                                            <p:strVal val="0-ppt_h/2"/>
                                          </p:val>
                                        </p:tav>
                                      </p:tavLst>
                                    </p:anim>
                                    <p:set>
                                      <p:cBhvr>
                                        <p:cTn id="309" dur="1" fill="hold">
                                          <p:stCondLst>
                                            <p:cond delay="499"/>
                                          </p:stCondLst>
                                        </p:cTn>
                                        <p:tgtEl>
                                          <p:spTgt spid="19682"/>
                                        </p:tgtEl>
                                        <p:attrNameLst>
                                          <p:attrName>style.visibility</p:attrName>
                                        </p:attrNameLst>
                                      </p:cBhvr>
                                      <p:to>
                                        <p:strVal val="hidden"/>
                                      </p:to>
                                    </p:set>
                                  </p:childTnLst>
                                </p:cTn>
                              </p:par>
                              <p:par>
                                <p:cTn id="310" presetID="1" presetClass="entr" presetSubtype="0" fill="hold" grpId="0" nodeType="withEffect">
                                  <p:stCondLst>
                                    <p:cond delay="1700"/>
                                  </p:stCondLst>
                                  <p:childTnLst>
                                    <p:set>
                                      <p:cBhvr>
                                        <p:cTn id="311" dur="1" fill="hold">
                                          <p:stCondLst>
                                            <p:cond delay="0"/>
                                          </p:stCondLst>
                                        </p:cTn>
                                        <p:tgtEl>
                                          <p:spTgt spid="19683"/>
                                        </p:tgtEl>
                                        <p:attrNameLst>
                                          <p:attrName>style.visibility</p:attrName>
                                        </p:attrNameLst>
                                      </p:cBhvr>
                                      <p:to>
                                        <p:strVal val="visible"/>
                                      </p:to>
                                    </p:set>
                                  </p:childTnLst>
                                </p:cTn>
                              </p:par>
                              <p:par>
                                <p:cTn id="312" presetID="2" presetClass="exit" presetSubtype="3" fill="hold" grpId="1" nodeType="withEffect">
                                  <p:stCondLst>
                                    <p:cond delay="1700"/>
                                  </p:stCondLst>
                                  <p:childTnLst>
                                    <p:anim calcmode="lin" valueType="num">
                                      <p:cBhvr additive="base">
                                        <p:cTn id="313" dur="500"/>
                                        <p:tgtEl>
                                          <p:spTgt spid="19683"/>
                                        </p:tgtEl>
                                        <p:attrNameLst>
                                          <p:attrName>ppt_x</p:attrName>
                                        </p:attrNameLst>
                                      </p:cBhvr>
                                      <p:tavLst>
                                        <p:tav tm="0">
                                          <p:val>
                                            <p:strVal val="ppt_x"/>
                                          </p:val>
                                        </p:tav>
                                        <p:tav tm="100000">
                                          <p:val>
                                            <p:strVal val="1+ppt_w/2"/>
                                          </p:val>
                                        </p:tav>
                                      </p:tavLst>
                                    </p:anim>
                                    <p:anim calcmode="lin" valueType="num">
                                      <p:cBhvr additive="base">
                                        <p:cTn id="314" dur="500"/>
                                        <p:tgtEl>
                                          <p:spTgt spid="19683"/>
                                        </p:tgtEl>
                                        <p:attrNameLst>
                                          <p:attrName>ppt_y</p:attrName>
                                        </p:attrNameLst>
                                      </p:cBhvr>
                                      <p:tavLst>
                                        <p:tav tm="0">
                                          <p:val>
                                            <p:strVal val="ppt_y"/>
                                          </p:val>
                                        </p:tav>
                                        <p:tav tm="100000">
                                          <p:val>
                                            <p:strVal val="0-ppt_h/2"/>
                                          </p:val>
                                        </p:tav>
                                      </p:tavLst>
                                    </p:anim>
                                    <p:set>
                                      <p:cBhvr>
                                        <p:cTn id="315" dur="1" fill="hold">
                                          <p:stCondLst>
                                            <p:cond delay="499"/>
                                          </p:stCondLst>
                                        </p:cTn>
                                        <p:tgtEl>
                                          <p:spTgt spid="19683"/>
                                        </p:tgtEl>
                                        <p:attrNameLst>
                                          <p:attrName>style.visibility</p:attrName>
                                        </p:attrNameLst>
                                      </p:cBhvr>
                                      <p:to>
                                        <p:strVal val="hidden"/>
                                      </p:to>
                                    </p:set>
                                  </p:childTnLst>
                                </p:cTn>
                              </p:par>
                              <p:par>
                                <p:cTn id="316" presetID="1" presetClass="entr" presetSubtype="0" fill="hold" grpId="0" nodeType="withEffect">
                                  <p:stCondLst>
                                    <p:cond delay="1800"/>
                                  </p:stCondLst>
                                  <p:childTnLst>
                                    <p:set>
                                      <p:cBhvr>
                                        <p:cTn id="317" dur="1" fill="hold">
                                          <p:stCondLst>
                                            <p:cond delay="0"/>
                                          </p:stCondLst>
                                        </p:cTn>
                                        <p:tgtEl>
                                          <p:spTgt spid="19684"/>
                                        </p:tgtEl>
                                        <p:attrNameLst>
                                          <p:attrName>style.visibility</p:attrName>
                                        </p:attrNameLst>
                                      </p:cBhvr>
                                      <p:to>
                                        <p:strVal val="visible"/>
                                      </p:to>
                                    </p:set>
                                  </p:childTnLst>
                                </p:cTn>
                              </p:par>
                              <p:par>
                                <p:cTn id="318" presetID="2" presetClass="exit" presetSubtype="3" fill="hold" grpId="1" nodeType="withEffect">
                                  <p:stCondLst>
                                    <p:cond delay="1800"/>
                                  </p:stCondLst>
                                  <p:childTnLst>
                                    <p:anim calcmode="lin" valueType="num">
                                      <p:cBhvr additive="base">
                                        <p:cTn id="319" dur="500"/>
                                        <p:tgtEl>
                                          <p:spTgt spid="19684"/>
                                        </p:tgtEl>
                                        <p:attrNameLst>
                                          <p:attrName>ppt_x</p:attrName>
                                        </p:attrNameLst>
                                      </p:cBhvr>
                                      <p:tavLst>
                                        <p:tav tm="0">
                                          <p:val>
                                            <p:strVal val="ppt_x"/>
                                          </p:val>
                                        </p:tav>
                                        <p:tav tm="100000">
                                          <p:val>
                                            <p:strVal val="1+ppt_w/2"/>
                                          </p:val>
                                        </p:tav>
                                      </p:tavLst>
                                    </p:anim>
                                    <p:anim calcmode="lin" valueType="num">
                                      <p:cBhvr additive="base">
                                        <p:cTn id="320" dur="500"/>
                                        <p:tgtEl>
                                          <p:spTgt spid="19684"/>
                                        </p:tgtEl>
                                        <p:attrNameLst>
                                          <p:attrName>ppt_y</p:attrName>
                                        </p:attrNameLst>
                                      </p:cBhvr>
                                      <p:tavLst>
                                        <p:tav tm="0">
                                          <p:val>
                                            <p:strVal val="ppt_y"/>
                                          </p:val>
                                        </p:tav>
                                        <p:tav tm="100000">
                                          <p:val>
                                            <p:strVal val="0-ppt_h/2"/>
                                          </p:val>
                                        </p:tav>
                                      </p:tavLst>
                                    </p:anim>
                                    <p:set>
                                      <p:cBhvr>
                                        <p:cTn id="321" dur="1" fill="hold">
                                          <p:stCondLst>
                                            <p:cond delay="499"/>
                                          </p:stCondLst>
                                        </p:cTn>
                                        <p:tgtEl>
                                          <p:spTgt spid="19684"/>
                                        </p:tgtEl>
                                        <p:attrNameLst>
                                          <p:attrName>style.visibility</p:attrName>
                                        </p:attrNameLst>
                                      </p:cBhvr>
                                      <p:to>
                                        <p:strVal val="hidden"/>
                                      </p:to>
                                    </p:set>
                                  </p:childTnLst>
                                </p:cTn>
                              </p:par>
                              <p:par>
                                <p:cTn id="322" presetID="1" presetClass="entr" presetSubtype="0" fill="hold" grpId="0" nodeType="withEffect">
                                  <p:stCondLst>
                                    <p:cond delay="1900"/>
                                  </p:stCondLst>
                                  <p:childTnLst>
                                    <p:set>
                                      <p:cBhvr>
                                        <p:cTn id="323" dur="1" fill="hold">
                                          <p:stCondLst>
                                            <p:cond delay="0"/>
                                          </p:stCondLst>
                                        </p:cTn>
                                        <p:tgtEl>
                                          <p:spTgt spid="19685"/>
                                        </p:tgtEl>
                                        <p:attrNameLst>
                                          <p:attrName>style.visibility</p:attrName>
                                        </p:attrNameLst>
                                      </p:cBhvr>
                                      <p:to>
                                        <p:strVal val="visible"/>
                                      </p:to>
                                    </p:set>
                                  </p:childTnLst>
                                </p:cTn>
                              </p:par>
                              <p:par>
                                <p:cTn id="324" presetID="2" presetClass="exit" presetSubtype="3" fill="hold" grpId="1" nodeType="withEffect">
                                  <p:stCondLst>
                                    <p:cond delay="1900"/>
                                  </p:stCondLst>
                                  <p:childTnLst>
                                    <p:anim calcmode="lin" valueType="num">
                                      <p:cBhvr additive="base">
                                        <p:cTn id="325" dur="500"/>
                                        <p:tgtEl>
                                          <p:spTgt spid="19685"/>
                                        </p:tgtEl>
                                        <p:attrNameLst>
                                          <p:attrName>ppt_x</p:attrName>
                                        </p:attrNameLst>
                                      </p:cBhvr>
                                      <p:tavLst>
                                        <p:tav tm="0">
                                          <p:val>
                                            <p:strVal val="ppt_x"/>
                                          </p:val>
                                        </p:tav>
                                        <p:tav tm="100000">
                                          <p:val>
                                            <p:strVal val="1+ppt_w/2"/>
                                          </p:val>
                                        </p:tav>
                                      </p:tavLst>
                                    </p:anim>
                                    <p:anim calcmode="lin" valueType="num">
                                      <p:cBhvr additive="base">
                                        <p:cTn id="326" dur="500"/>
                                        <p:tgtEl>
                                          <p:spTgt spid="19685"/>
                                        </p:tgtEl>
                                        <p:attrNameLst>
                                          <p:attrName>ppt_y</p:attrName>
                                        </p:attrNameLst>
                                      </p:cBhvr>
                                      <p:tavLst>
                                        <p:tav tm="0">
                                          <p:val>
                                            <p:strVal val="ppt_y"/>
                                          </p:val>
                                        </p:tav>
                                        <p:tav tm="100000">
                                          <p:val>
                                            <p:strVal val="0-ppt_h/2"/>
                                          </p:val>
                                        </p:tav>
                                      </p:tavLst>
                                    </p:anim>
                                    <p:set>
                                      <p:cBhvr>
                                        <p:cTn id="327" dur="1" fill="hold">
                                          <p:stCondLst>
                                            <p:cond delay="499"/>
                                          </p:stCondLst>
                                        </p:cTn>
                                        <p:tgtEl>
                                          <p:spTgt spid="19685"/>
                                        </p:tgtEl>
                                        <p:attrNameLst>
                                          <p:attrName>style.visibility</p:attrName>
                                        </p:attrNameLst>
                                      </p:cBhvr>
                                      <p:to>
                                        <p:strVal val="hidden"/>
                                      </p:to>
                                    </p:set>
                                  </p:childTnLst>
                                </p:cTn>
                              </p:par>
                              <p:par>
                                <p:cTn id="328" presetID="1" presetClass="entr" presetSubtype="0" fill="hold" grpId="0" nodeType="withEffect">
                                  <p:stCondLst>
                                    <p:cond delay="2000"/>
                                  </p:stCondLst>
                                  <p:childTnLst>
                                    <p:set>
                                      <p:cBhvr>
                                        <p:cTn id="329" dur="1" fill="hold">
                                          <p:stCondLst>
                                            <p:cond delay="0"/>
                                          </p:stCondLst>
                                        </p:cTn>
                                        <p:tgtEl>
                                          <p:spTgt spid="19686"/>
                                        </p:tgtEl>
                                        <p:attrNameLst>
                                          <p:attrName>style.visibility</p:attrName>
                                        </p:attrNameLst>
                                      </p:cBhvr>
                                      <p:to>
                                        <p:strVal val="visible"/>
                                      </p:to>
                                    </p:set>
                                  </p:childTnLst>
                                </p:cTn>
                              </p:par>
                              <p:par>
                                <p:cTn id="330" presetID="2" presetClass="exit" presetSubtype="3" fill="hold" grpId="1" nodeType="withEffect">
                                  <p:stCondLst>
                                    <p:cond delay="2000"/>
                                  </p:stCondLst>
                                  <p:childTnLst>
                                    <p:anim calcmode="lin" valueType="num">
                                      <p:cBhvr additive="base">
                                        <p:cTn id="331" dur="500"/>
                                        <p:tgtEl>
                                          <p:spTgt spid="19686"/>
                                        </p:tgtEl>
                                        <p:attrNameLst>
                                          <p:attrName>ppt_x</p:attrName>
                                        </p:attrNameLst>
                                      </p:cBhvr>
                                      <p:tavLst>
                                        <p:tav tm="0">
                                          <p:val>
                                            <p:strVal val="ppt_x"/>
                                          </p:val>
                                        </p:tav>
                                        <p:tav tm="100000">
                                          <p:val>
                                            <p:strVal val="1+ppt_w/2"/>
                                          </p:val>
                                        </p:tav>
                                      </p:tavLst>
                                    </p:anim>
                                    <p:anim calcmode="lin" valueType="num">
                                      <p:cBhvr additive="base">
                                        <p:cTn id="332" dur="500"/>
                                        <p:tgtEl>
                                          <p:spTgt spid="19686"/>
                                        </p:tgtEl>
                                        <p:attrNameLst>
                                          <p:attrName>ppt_y</p:attrName>
                                        </p:attrNameLst>
                                      </p:cBhvr>
                                      <p:tavLst>
                                        <p:tav tm="0">
                                          <p:val>
                                            <p:strVal val="ppt_y"/>
                                          </p:val>
                                        </p:tav>
                                        <p:tav tm="100000">
                                          <p:val>
                                            <p:strVal val="0-ppt_h/2"/>
                                          </p:val>
                                        </p:tav>
                                      </p:tavLst>
                                    </p:anim>
                                    <p:set>
                                      <p:cBhvr>
                                        <p:cTn id="333" dur="1" fill="hold">
                                          <p:stCondLst>
                                            <p:cond delay="499"/>
                                          </p:stCondLst>
                                        </p:cTn>
                                        <p:tgtEl>
                                          <p:spTgt spid="19686"/>
                                        </p:tgtEl>
                                        <p:attrNameLst>
                                          <p:attrName>style.visibility</p:attrName>
                                        </p:attrNameLst>
                                      </p:cBhvr>
                                      <p:to>
                                        <p:strVal val="hidden"/>
                                      </p:to>
                                    </p:set>
                                  </p:childTnLst>
                                </p:cTn>
                              </p:par>
                              <p:par>
                                <p:cTn id="334" presetID="1" presetClass="entr" presetSubtype="0" fill="hold" grpId="0" nodeType="withEffect">
                                  <p:stCondLst>
                                    <p:cond delay="2100"/>
                                  </p:stCondLst>
                                  <p:childTnLst>
                                    <p:set>
                                      <p:cBhvr>
                                        <p:cTn id="335" dur="1" fill="hold">
                                          <p:stCondLst>
                                            <p:cond delay="0"/>
                                          </p:stCondLst>
                                        </p:cTn>
                                        <p:tgtEl>
                                          <p:spTgt spid="19687"/>
                                        </p:tgtEl>
                                        <p:attrNameLst>
                                          <p:attrName>style.visibility</p:attrName>
                                        </p:attrNameLst>
                                      </p:cBhvr>
                                      <p:to>
                                        <p:strVal val="visible"/>
                                      </p:to>
                                    </p:set>
                                  </p:childTnLst>
                                </p:cTn>
                              </p:par>
                              <p:par>
                                <p:cTn id="336" presetID="2" presetClass="exit" presetSubtype="3" fill="hold" grpId="1" nodeType="withEffect">
                                  <p:stCondLst>
                                    <p:cond delay="2100"/>
                                  </p:stCondLst>
                                  <p:childTnLst>
                                    <p:anim calcmode="lin" valueType="num">
                                      <p:cBhvr additive="base">
                                        <p:cTn id="337" dur="500"/>
                                        <p:tgtEl>
                                          <p:spTgt spid="19687"/>
                                        </p:tgtEl>
                                        <p:attrNameLst>
                                          <p:attrName>ppt_x</p:attrName>
                                        </p:attrNameLst>
                                      </p:cBhvr>
                                      <p:tavLst>
                                        <p:tav tm="0">
                                          <p:val>
                                            <p:strVal val="ppt_x"/>
                                          </p:val>
                                        </p:tav>
                                        <p:tav tm="100000">
                                          <p:val>
                                            <p:strVal val="1+ppt_w/2"/>
                                          </p:val>
                                        </p:tav>
                                      </p:tavLst>
                                    </p:anim>
                                    <p:anim calcmode="lin" valueType="num">
                                      <p:cBhvr additive="base">
                                        <p:cTn id="338" dur="500"/>
                                        <p:tgtEl>
                                          <p:spTgt spid="19687"/>
                                        </p:tgtEl>
                                        <p:attrNameLst>
                                          <p:attrName>ppt_y</p:attrName>
                                        </p:attrNameLst>
                                      </p:cBhvr>
                                      <p:tavLst>
                                        <p:tav tm="0">
                                          <p:val>
                                            <p:strVal val="ppt_y"/>
                                          </p:val>
                                        </p:tav>
                                        <p:tav tm="100000">
                                          <p:val>
                                            <p:strVal val="0-ppt_h/2"/>
                                          </p:val>
                                        </p:tav>
                                      </p:tavLst>
                                    </p:anim>
                                    <p:set>
                                      <p:cBhvr>
                                        <p:cTn id="339" dur="1" fill="hold">
                                          <p:stCondLst>
                                            <p:cond delay="499"/>
                                          </p:stCondLst>
                                        </p:cTn>
                                        <p:tgtEl>
                                          <p:spTgt spid="19687"/>
                                        </p:tgtEl>
                                        <p:attrNameLst>
                                          <p:attrName>style.visibility</p:attrName>
                                        </p:attrNameLst>
                                      </p:cBhvr>
                                      <p:to>
                                        <p:strVal val="hidden"/>
                                      </p:to>
                                    </p:set>
                                  </p:childTnLst>
                                </p:cTn>
                              </p:par>
                              <p:par>
                                <p:cTn id="340" presetID="1" presetClass="entr" presetSubtype="0" fill="hold" grpId="0" nodeType="withEffect">
                                  <p:stCondLst>
                                    <p:cond delay="2200"/>
                                  </p:stCondLst>
                                  <p:childTnLst>
                                    <p:set>
                                      <p:cBhvr>
                                        <p:cTn id="341" dur="1" fill="hold">
                                          <p:stCondLst>
                                            <p:cond delay="0"/>
                                          </p:stCondLst>
                                        </p:cTn>
                                        <p:tgtEl>
                                          <p:spTgt spid="19688"/>
                                        </p:tgtEl>
                                        <p:attrNameLst>
                                          <p:attrName>style.visibility</p:attrName>
                                        </p:attrNameLst>
                                      </p:cBhvr>
                                      <p:to>
                                        <p:strVal val="visible"/>
                                      </p:to>
                                    </p:set>
                                  </p:childTnLst>
                                </p:cTn>
                              </p:par>
                              <p:par>
                                <p:cTn id="342" presetID="2" presetClass="exit" presetSubtype="3" fill="hold" grpId="1" nodeType="withEffect">
                                  <p:stCondLst>
                                    <p:cond delay="2200"/>
                                  </p:stCondLst>
                                  <p:childTnLst>
                                    <p:anim calcmode="lin" valueType="num">
                                      <p:cBhvr additive="base">
                                        <p:cTn id="343" dur="500"/>
                                        <p:tgtEl>
                                          <p:spTgt spid="19688"/>
                                        </p:tgtEl>
                                        <p:attrNameLst>
                                          <p:attrName>ppt_x</p:attrName>
                                        </p:attrNameLst>
                                      </p:cBhvr>
                                      <p:tavLst>
                                        <p:tav tm="0">
                                          <p:val>
                                            <p:strVal val="ppt_x"/>
                                          </p:val>
                                        </p:tav>
                                        <p:tav tm="100000">
                                          <p:val>
                                            <p:strVal val="1+ppt_w/2"/>
                                          </p:val>
                                        </p:tav>
                                      </p:tavLst>
                                    </p:anim>
                                    <p:anim calcmode="lin" valueType="num">
                                      <p:cBhvr additive="base">
                                        <p:cTn id="344" dur="500"/>
                                        <p:tgtEl>
                                          <p:spTgt spid="19688"/>
                                        </p:tgtEl>
                                        <p:attrNameLst>
                                          <p:attrName>ppt_y</p:attrName>
                                        </p:attrNameLst>
                                      </p:cBhvr>
                                      <p:tavLst>
                                        <p:tav tm="0">
                                          <p:val>
                                            <p:strVal val="ppt_y"/>
                                          </p:val>
                                        </p:tav>
                                        <p:tav tm="100000">
                                          <p:val>
                                            <p:strVal val="0-ppt_h/2"/>
                                          </p:val>
                                        </p:tav>
                                      </p:tavLst>
                                    </p:anim>
                                    <p:set>
                                      <p:cBhvr>
                                        <p:cTn id="345" dur="1" fill="hold">
                                          <p:stCondLst>
                                            <p:cond delay="499"/>
                                          </p:stCondLst>
                                        </p:cTn>
                                        <p:tgtEl>
                                          <p:spTgt spid="19688"/>
                                        </p:tgtEl>
                                        <p:attrNameLst>
                                          <p:attrName>style.visibility</p:attrName>
                                        </p:attrNameLst>
                                      </p:cBhvr>
                                      <p:to>
                                        <p:strVal val="hidden"/>
                                      </p:to>
                                    </p:set>
                                  </p:childTnLst>
                                </p:cTn>
                              </p:par>
                              <p:par>
                                <p:cTn id="346" presetID="1" presetClass="entr" presetSubtype="0" fill="hold" grpId="0" nodeType="withEffect">
                                  <p:stCondLst>
                                    <p:cond delay="2300"/>
                                  </p:stCondLst>
                                  <p:childTnLst>
                                    <p:set>
                                      <p:cBhvr>
                                        <p:cTn id="347" dur="1" fill="hold">
                                          <p:stCondLst>
                                            <p:cond delay="0"/>
                                          </p:stCondLst>
                                        </p:cTn>
                                        <p:tgtEl>
                                          <p:spTgt spid="19689"/>
                                        </p:tgtEl>
                                        <p:attrNameLst>
                                          <p:attrName>style.visibility</p:attrName>
                                        </p:attrNameLst>
                                      </p:cBhvr>
                                      <p:to>
                                        <p:strVal val="visible"/>
                                      </p:to>
                                    </p:set>
                                  </p:childTnLst>
                                </p:cTn>
                              </p:par>
                              <p:par>
                                <p:cTn id="348" presetID="2" presetClass="exit" presetSubtype="3" fill="hold" grpId="1" nodeType="withEffect">
                                  <p:stCondLst>
                                    <p:cond delay="2300"/>
                                  </p:stCondLst>
                                  <p:childTnLst>
                                    <p:anim calcmode="lin" valueType="num">
                                      <p:cBhvr additive="base">
                                        <p:cTn id="349" dur="500"/>
                                        <p:tgtEl>
                                          <p:spTgt spid="19689"/>
                                        </p:tgtEl>
                                        <p:attrNameLst>
                                          <p:attrName>ppt_x</p:attrName>
                                        </p:attrNameLst>
                                      </p:cBhvr>
                                      <p:tavLst>
                                        <p:tav tm="0">
                                          <p:val>
                                            <p:strVal val="ppt_x"/>
                                          </p:val>
                                        </p:tav>
                                        <p:tav tm="100000">
                                          <p:val>
                                            <p:strVal val="1+ppt_w/2"/>
                                          </p:val>
                                        </p:tav>
                                      </p:tavLst>
                                    </p:anim>
                                    <p:anim calcmode="lin" valueType="num">
                                      <p:cBhvr additive="base">
                                        <p:cTn id="350" dur="500"/>
                                        <p:tgtEl>
                                          <p:spTgt spid="19689"/>
                                        </p:tgtEl>
                                        <p:attrNameLst>
                                          <p:attrName>ppt_y</p:attrName>
                                        </p:attrNameLst>
                                      </p:cBhvr>
                                      <p:tavLst>
                                        <p:tav tm="0">
                                          <p:val>
                                            <p:strVal val="ppt_y"/>
                                          </p:val>
                                        </p:tav>
                                        <p:tav tm="100000">
                                          <p:val>
                                            <p:strVal val="0-ppt_h/2"/>
                                          </p:val>
                                        </p:tav>
                                      </p:tavLst>
                                    </p:anim>
                                    <p:set>
                                      <p:cBhvr>
                                        <p:cTn id="351" dur="1" fill="hold">
                                          <p:stCondLst>
                                            <p:cond delay="499"/>
                                          </p:stCondLst>
                                        </p:cTn>
                                        <p:tgtEl>
                                          <p:spTgt spid="19689"/>
                                        </p:tgtEl>
                                        <p:attrNameLst>
                                          <p:attrName>style.visibility</p:attrName>
                                        </p:attrNameLst>
                                      </p:cBhvr>
                                      <p:to>
                                        <p:strVal val="hidden"/>
                                      </p:to>
                                    </p:set>
                                  </p:childTnLst>
                                </p:cTn>
                              </p:par>
                              <p:par>
                                <p:cTn id="352" presetID="1" presetClass="entr" presetSubtype="0" fill="hold" grpId="0" nodeType="withEffect">
                                  <p:stCondLst>
                                    <p:cond delay="2400"/>
                                  </p:stCondLst>
                                  <p:childTnLst>
                                    <p:set>
                                      <p:cBhvr>
                                        <p:cTn id="353" dur="1" fill="hold">
                                          <p:stCondLst>
                                            <p:cond delay="0"/>
                                          </p:stCondLst>
                                        </p:cTn>
                                        <p:tgtEl>
                                          <p:spTgt spid="19690"/>
                                        </p:tgtEl>
                                        <p:attrNameLst>
                                          <p:attrName>style.visibility</p:attrName>
                                        </p:attrNameLst>
                                      </p:cBhvr>
                                      <p:to>
                                        <p:strVal val="visible"/>
                                      </p:to>
                                    </p:set>
                                  </p:childTnLst>
                                </p:cTn>
                              </p:par>
                              <p:par>
                                <p:cTn id="354" presetID="2" presetClass="exit" presetSubtype="3" fill="hold" grpId="1" nodeType="withEffect">
                                  <p:stCondLst>
                                    <p:cond delay="2400"/>
                                  </p:stCondLst>
                                  <p:childTnLst>
                                    <p:anim calcmode="lin" valueType="num">
                                      <p:cBhvr additive="base">
                                        <p:cTn id="355" dur="500"/>
                                        <p:tgtEl>
                                          <p:spTgt spid="19690"/>
                                        </p:tgtEl>
                                        <p:attrNameLst>
                                          <p:attrName>ppt_x</p:attrName>
                                        </p:attrNameLst>
                                      </p:cBhvr>
                                      <p:tavLst>
                                        <p:tav tm="0">
                                          <p:val>
                                            <p:strVal val="ppt_x"/>
                                          </p:val>
                                        </p:tav>
                                        <p:tav tm="100000">
                                          <p:val>
                                            <p:strVal val="1+ppt_w/2"/>
                                          </p:val>
                                        </p:tav>
                                      </p:tavLst>
                                    </p:anim>
                                    <p:anim calcmode="lin" valueType="num">
                                      <p:cBhvr additive="base">
                                        <p:cTn id="356" dur="500"/>
                                        <p:tgtEl>
                                          <p:spTgt spid="19690"/>
                                        </p:tgtEl>
                                        <p:attrNameLst>
                                          <p:attrName>ppt_y</p:attrName>
                                        </p:attrNameLst>
                                      </p:cBhvr>
                                      <p:tavLst>
                                        <p:tav tm="0">
                                          <p:val>
                                            <p:strVal val="ppt_y"/>
                                          </p:val>
                                        </p:tav>
                                        <p:tav tm="100000">
                                          <p:val>
                                            <p:strVal val="0-ppt_h/2"/>
                                          </p:val>
                                        </p:tav>
                                      </p:tavLst>
                                    </p:anim>
                                    <p:set>
                                      <p:cBhvr>
                                        <p:cTn id="357" dur="1" fill="hold">
                                          <p:stCondLst>
                                            <p:cond delay="499"/>
                                          </p:stCondLst>
                                        </p:cTn>
                                        <p:tgtEl>
                                          <p:spTgt spid="19690"/>
                                        </p:tgtEl>
                                        <p:attrNameLst>
                                          <p:attrName>style.visibility</p:attrName>
                                        </p:attrNameLst>
                                      </p:cBhvr>
                                      <p:to>
                                        <p:strVal val="hidden"/>
                                      </p:to>
                                    </p:set>
                                  </p:childTnLst>
                                </p:cTn>
                              </p:par>
                              <p:par>
                                <p:cTn id="358" presetID="1" presetClass="entr" presetSubtype="0" fill="hold" grpId="0" nodeType="withEffect">
                                  <p:stCondLst>
                                    <p:cond delay="2500"/>
                                  </p:stCondLst>
                                  <p:childTnLst>
                                    <p:set>
                                      <p:cBhvr>
                                        <p:cTn id="359" dur="1" fill="hold">
                                          <p:stCondLst>
                                            <p:cond delay="0"/>
                                          </p:stCondLst>
                                        </p:cTn>
                                        <p:tgtEl>
                                          <p:spTgt spid="19691"/>
                                        </p:tgtEl>
                                        <p:attrNameLst>
                                          <p:attrName>style.visibility</p:attrName>
                                        </p:attrNameLst>
                                      </p:cBhvr>
                                      <p:to>
                                        <p:strVal val="visible"/>
                                      </p:to>
                                    </p:set>
                                  </p:childTnLst>
                                </p:cTn>
                              </p:par>
                              <p:par>
                                <p:cTn id="360" presetID="2" presetClass="exit" presetSubtype="3" fill="hold" grpId="1" nodeType="withEffect">
                                  <p:stCondLst>
                                    <p:cond delay="2500"/>
                                  </p:stCondLst>
                                  <p:childTnLst>
                                    <p:anim calcmode="lin" valueType="num">
                                      <p:cBhvr additive="base">
                                        <p:cTn id="361" dur="500"/>
                                        <p:tgtEl>
                                          <p:spTgt spid="19691"/>
                                        </p:tgtEl>
                                        <p:attrNameLst>
                                          <p:attrName>ppt_x</p:attrName>
                                        </p:attrNameLst>
                                      </p:cBhvr>
                                      <p:tavLst>
                                        <p:tav tm="0">
                                          <p:val>
                                            <p:strVal val="ppt_x"/>
                                          </p:val>
                                        </p:tav>
                                        <p:tav tm="100000">
                                          <p:val>
                                            <p:strVal val="1+ppt_w/2"/>
                                          </p:val>
                                        </p:tav>
                                      </p:tavLst>
                                    </p:anim>
                                    <p:anim calcmode="lin" valueType="num">
                                      <p:cBhvr additive="base">
                                        <p:cTn id="362" dur="500"/>
                                        <p:tgtEl>
                                          <p:spTgt spid="19691"/>
                                        </p:tgtEl>
                                        <p:attrNameLst>
                                          <p:attrName>ppt_y</p:attrName>
                                        </p:attrNameLst>
                                      </p:cBhvr>
                                      <p:tavLst>
                                        <p:tav tm="0">
                                          <p:val>
                                            <p:strVal val="ppt_y"/>
                                          </p:val>
                                        </p:tav>
                                        <p:tav tm="100000">
                                          <p:val>
                                            <p:strVal val="0-ppt_h/2"/>
                                          </p:val>
                                        </p:tav>
                                      </p:tavLst>
                                    </p:anim>
                                    <p:set>
                                      <p:cBhvr>
                                        <p:cTn id="363" dur="1" fill="hold">
                                          <p:stCondLst>
                                            <p:cond delay="499"/>
                                          </p:stCondLst>
                                        </p:cTn>
                                        <p:tgtEl>
                                          <p:spTgt spid="19691"/>
                                        </p:tgtEl>
                                        <p:attrNameLst>
                                          <p:attrName>style.visibility</p:attrName>
                                        </p:attrNameLst>
                                      </p:cBhvr>
                                      <p:to>
                                        <p:strVal val="hidden"/>
                                      </p:to>
                                    </p:set>
                                  </p:childTnLst>
                                </p:cTn>
                              </p:par>
                              <p:par>
                                <p:cTn id="364" presetID="1" presetClass="entr" presetSubtype="0" fill="hold" grpId="0" nodeType="withEffect">
                                  <p:stCondLst>
                                    <p:cond delay="2600"/>
                                  </p:stCondLst>
                                  <p:childTnLst>
                                    <p:set>
                                      <p:cBhvr>
                                        <p:cTn id="365" dur="1" fill="hold">
                                          <p:stCondLst>
                                            <p:cond delay="0"/>
                                          </p:stCondLst>
                                        </p:cTn>
                                        <p:tgtEl>
                                          <p:spTgt spid="19692"/>
                                        </p:tgtEl>
                                        <p:attrNameLst>
                                          <p:attrName>style.visibility</p:attrName>
                                        </p:attrNameLst>
                                      </p:cBhvr>
                                      <p:to>
                                        <p:strVal val="visible"/>
                                      </p:to>
                                    </p:set>
                                  </p:childTnLst>
                                </p:cTn>
                              </p:par>
                              <p:par>
                                <p:cTn id="366" presetID="2" presetClass="exit" presetSubtype="3" fill="hold" grpId="1" nodeType="withEffect">
                                  <p:stCondLst>
                                    <p:cond delay="2600"/>
                                  </p:stCondLst>
                                  <p:childTnLst>
                                    <p:anim calcmode="lin" valueType="num">
                                      <p:cBhvr additive="base">
                                        <p:cTn id="367" dur="500"/>
                                        <p:tgtEl>
                                          <p:spTgt spid="19692"/>
                                        </p:tgtEl>
                                        <p:attrNameLst>
                                          <p:attrName>ppt_x</p:attrName>
                                        </p:attrNameLst>
                                      </p:cBhvr>
                                      <p:tavLst>
                                        <p:tav tm="0">
                                          <p:val>
                                            <p:strVal val="ppt_x"/>
                                          </p:val>
                                        </p:tav>
                                        <p:tav tm="100000">
                                          <p:val>
                                            <p:strVal val="1+ppt_w/2"/>
                                          </p:val>
                                        </p:tav>
                                      </p:tavLst>
                                    </p:anim>
                                    <p:anim calcmode="lin" valueType="num">
                                      <p:cBhvr additive="base">
                                        <p:cTn id="368" dur="500"/>
                                        <p:tgtEl>
                                          <p:spTgt spid="19692"/>
                                        </p:tgtEl>
                                        <p:attrNameLst>
                                          <p:attrName>ppt_y</p:attrName>
                                        </p:attrNameLst>
                                      </p:cBhvr>
                                      <p:tavLst>
                                        <p:tav tm="0">
                                          <p:val>
                                            <p:strVal val="ppt_y"/>
                                          </p:val>
                                        </p:tav>
                                        <p:tav tm="100000">
                                          <p:val>
                                            <p:strVal val="0-ppt_h/2"/>
                                          </p:val>
                                        </p:tav>
                                      </p:tavLst>
                                    </p:anim>
                                    <p:set>
                                      <p:cBhvr>
                                        <p:cTn id="369" dur="1" fill="hold">
                                          <p:stCondLst>
                                            <p:cond delay="499"/>
                                          </p:stCondLst>
                                        </p:cTn>
                                        <p:tgtEl>
                                          <p:spTgt spid="19692"/>
                                        </p:tgtEl>
                                        <p:attrNameLst>
                                          <p:attrName>style.visibility</p:attrName>
                                        </p:attrNameLst>
                                      </p:cBhvr>
                                      <p:to>
                                        <p:strVal val="hidden"/>
                                      </p:to>
                                    </p:set>
                                  </p:childTnLst>
                                </p:cTn>
                              </p:par>
                              <p:par>
                                <p:cTn id="370" presetID="1" presetClass="entr" presetSubtype="0" fill="hold" grpId="0" nodeType="withEffect">
                                  <p:stCondLst>
                                    <p:cond delay="2700"/>
                                  </p:stCondLst>
                                  <p:childTnLst>
                                    <p:set>
                                      <p:cBhvr>
                                        <p:cTn id="371" dur="1" fill="hold">
                                          <p:stCondLst>
                                            <p:cond delay="0"/>
                                          </p:stCondLst>
                                        </p:cTn>
                                        <p:tgtEl>
                                          <p:spTgt spid="19693"/>
                                        </p:tgtEl>
                                        <p:attrNameLst>
                                          <p:attrName>style.visibility</p:attrName>
                                        </p:attrNameLst>
                                      </p:cBhvr>
                                      <p:to>
                                        <p:strVal val="visible"/>
                                      </p:to>
                                    </p:set>
                                  </p:childTnLst>
                                </p:cTn>
                              </p:par>
                              <p:par>
                                <p:cTn id="372" presetID="2" presetClass="exit" presetSubtype="3" fill="hold" grpId="1" nodeType="withEffect">
                                  <p:stCondLst>
                                    <p:cond delay="2700"/>
                                  </p:stCondLst>
                                  <p:childTnLst>
                                    <p:anim calcmode="lin" valueType="num">
                                      <p:cBhvr additive="base">
                                        <p:cTn id="373" dur="500"/>
                                        <p:tgtEl>
                                          <p:spTgt spid="19693"/>
                                        </p:tgtEl>
                                        <p:attrNameLst>
                                          <p:attrName>ppt_x</p:attrName>
                                        </p:attrNameLst>
                                      </p:cBhvr>
                                      <p:tavLst>
                                        <p:tav tm="0">
                                          <p:val>
                                            <p:strVal val="ppt_x"/>
                                          </p:val>
                                        </p:tav>
                                        <p:tav tm="100000">
                                          <p:val>
                                            <p:strVal val="1+ppt_w/2"/>
                                          </p:val>
                                        </p:tav>
                                      </p:tavLst>
                                    </p:anim>
                                    <p:anim calcmode="lin" valueType="num">
                                      <p:cBhvr additive="base">
                                        <p:cTn id="374" dur="500"/>
                                        <p:tgtEl>
                                          <p:spTgt spid="19693"/>
                                        </p:tgtEl>
                                        <p:attrNameLst>
                                          <p:attrName>ppt_y</p:attrName>
                                        </p:attrNameLst>
                                      </p:cBhvr>
                                      <p:tavLst>
                                        <p:tav tm="0">
                                          <p:val>
                                            <p:strVal val="ppt_y"/>
                                          </p:val>
                                        </p:tav>
                                        <p:tav tm="100000">
                                          <p:val>
                                            <p:strVal val="0-ppt_h/2"/>
                                          </p:val>
                                        </p:tav>
                                      </p:tavLst>
                                    </p:anim>
                                    <p:set>
                                      <p:cBhvr>
                                        <p:cTn id="375" dur="1" fill="hold">
                                          <p:stCondLst>
                                            <p:cond delay="499"/>
                                          </p:stCondLst>
                                        </p:cTn>
                                        <p:tgtEl>
                                          <p:spTgt spid="19693"/>
                                        </p:tgtEl>
                                        <p:attrNameLst>
                                          <p:attrName>style.visibility</p:attrName>
                                        </p:attrNameLst>
                                      </p:cBhvr>
                                      <p:to>
                                        <p:strVal val="hidden"/>
                                      </p:to>
                                    </p:set>
                                  </p:childTnLst>
                                </p:cTn>
                              </p:par>
                              <p:par>
                                <p:cTn id="376" presetID="1" presetClass="entr" presetSubtype="0" fill="hold" grpId="0" nodeType="withEffect">
                                  <p:stCondLst>
                                    <p:cond delay="2800"/>
                                  </p:stCondLst>
                                  <p:childTnLst>
                                    <p:set>
                                      <p:cBhvr>
                                        <p:cTn id="377" dur="1" fill="hold">
                                          <p:stCondLst>
                                            <p:cond delay="0"/>
                                          </p:stCondLst>
                                        </p:cTn>
                                        <p:tgtEl>
                                          <p:spTgt spid="19694"/>
                                        </p:tgtEl>
                                        <p:attrNameLst>
                                          <p:attrName>style.visibility</p:attrName>
                                        </p:attrNameLst>
                                      </p:cBhvr>
                                      <p:to>
                                        <p:strVal val="visible"/>
                                      </p:to>
                                    </p:set>
                                  </p:childTnLst>
                                </p:cTn>
                              </p:par>
                              <p:par>
                                <p:cTn id="378" presetID="2" presetClass="exit" presetSubtype="3" fill="hold" grpId="1" nodeType="withEffect">
                                  <p:stCondLst>
                                    <p:cond delay="2800"/>
                                  </p:stCondLst>
                                  <p:childTnLst>
                                    <p:anim calcmode="lin" valueType="num">
                                      <p:cBhvr additive="base">
                                        <p:cTn id="379" dur="500"/>
                                        <p:tgtEl>
                                          <p:spTgt spid="19694"/>
                                        </p:tgtEl>
                                        <p:attrNameLst>
                                          <p:attrName>ppt_x</p:attrName>
                                        </p:attrNameLst>
                                      </p:cBhvr>
                                      <p:tavLst>
                                        <p:tav tm="0">
                                          <p:val>
                                            <p:strVal val="ppt_x"/>
                                          </p:val>
                                        </p:tav>
                                        <p:tav tm="100000">
                                          <p:val>
                                            <p:strVal val="1+ppt_w/2"/>
                                          </p:val>
                                        </p:tav>
                                      </p:tavLst>
                                    </p:anim>
                                    <p:anim calcmode="lin" valueType="num">
                                      <p:cBhvr additive="base">
                                        <p:cTn id="380" dur="500"/>
                                        <p:tgtEl>
                                          <p:spTgt spid="19694"/>
                                        </p:tgtEl>
                                        <p:attrNameLst>
                                          <p:attrName>ppt_y</p:attrName>
                                        </p:attrNameLst>
                                      </p:cBhvr>
                                      <p:tavLst>
                                        <p:tav tm="0">
                                          <p:val>
                                            <p:strVal val="ppt_y"/>
                                          </p:val>
                                        </p:tav>
                                        <p:tav tm="100000">
                                          <p:val>
                                            <p:strVal val="0-ppt_h/2"/>
                                          </p:val>
                                        </p:tav>
                                      </p:tavLst>
                                    </p:anim>
                                    <p:set>
                                      <p:cBhvr>
                                        <p:cTn id="381" dur="1" fill="hold">
                                          <p:stCondLst>
                                            <p:cond delay="499"/>
                                          </p:stCondLst>
                                        </p:cTn>
                                        <p:tgtEl>
                                          <p:spTgt spid="19694"/>
                                        </p:tgtEl>
                                        <p:attrNameLst>
                                          <p:attrName>style.visibility</p:attrName>
                                        </p:attrNameLst>
                                      </p:cBhvr>
                                      <p:to>
                                        <p:strVal val="hidden"/>
                                      </p:to>
                                    </p:set>
                                  </p:childTnLst>
                                </p:cTn>
                              </p:par>
                              <p:par>
                                <p:cTn id="382" presetID="1" presetClass="entr" presetSubtype="0" fill="hold" grpId="0" nodeType="withEffect">
                                  <p:stCondLst>
                                    <p:cond delay="2900"/>
                                  </p:stCondLst>
                                  <p:childTnLst>
                                    <p:set>
                                      <p:cBhvr>
                                        <p:cTn id="383" dur="1" fill="hold">
                                          <p:stCondLst>
                                            <p:cond delay="0"/>
                                          </p:stCondLst>
                                        </p:cTn>
                                        <p:tgtEl>
                                          <p:spTgt spid="19695"/>
                                        </p:tgtEl>
                                        <p:attrNameLst>
                                          <p:attrName>style.visibility</p:attrName>
                                        </p:attrNameLst>
                                      </p:cBhvr>
                                      <p:to>
                                        <p:strVal val="visible"/>
                                      </p:to>
                                    </p:set>
                                  </p:childTnLst>
                                </p:cTn>
                              </p:par>
                              <p:par>
                                <p:cTn id="384" presetID="2" presetClass="exit" presetSubtype="3" fill="hold" grpId="1" nodeType="withEffect">
                                  <p:stCondLst>
                                    <p:cond delay="2900"/>
                                  </p:stCondLst>
                                  <p:childTnLst>
                                    <p:anim calcmode="lin" valueType="num">
                                      <p:cBhvr additive="base">
                                        <p:cTn id="385" dur="500"/>
                                        <p:tgtEl>
                                          <p:spTgt spid="19695"/>
                                        </p:tgtEl>
                                        <p:attrNameLst>
                                          <p:attrName>ppt_x</p:attrName>
                                        </p:attrNameLst>
                                      </p:cBhvr>
                                      <p:tavLst>
                                        <p:tav tm="0">
                                          <p:val>
                                            <p:strVal val="ppt_x"/>
                                          </p:val>
                                        </p:tav>
                                        <p:tav tm="100000">
                                          <p:val>
                                            <p:strVal val="1+ppt_w/2"/>
                                          </p:val>
                                        </p:tav>
                                      </p:tavLst>
                                    </p:anim>
                                    <p:anim calcmode="lin" valueType="num">
                                      <p:cBhvr additive="base">
                                        <p:cTn id="386" dur="500"/>
                                        <p:tgtEl>
                                          <p:spTgt spid="19695"/>
                                        </p:tgtEl>
                                        <p:attrNameLst>
                                          <p:attrName>ppt_y</p:attrName>
                                        </p:attrNameLst>
                                      </p:cBhvr>
                                      <p:tavLst>
                                        <p:tav tm="0">
                                          <p:val>
                                            <p:strVal val="ppt_y"/>
                                          </p:val>
                                        </p:tav>
                                        <p:tav tm="100000">
                                          <p:val>
                                            <p:strVal val="0-ppt_h/2"/>
                                          </p:val>
                                        </p:tav>
                                      </p:tavLst>
                                    </p:anim>
                                    <p:set>
                                      <p:cBhvr>
                                        <p:cTn id="387" dur="1" fill="hold">
                                          <p:stCondLst>
                                            <p:cond delay="499"/>
                                          </p:stCondLst>
                                        </p:cTn>
                                        <p:tgtEl>
                                          <p:spTgt spid="19695"/>
                                        </p:tgtEl>
                                        <p:attrNameLst>
                                          <p:attrName>style.visibility</p:attrName>
                                        </p:attrNameLst>
                                      </p:cBhvr>
                                      <p:to>
                                        <p:strVal val="hidden"/>
                                      </p:to>
                                    </p:set>
                                  </p:childTnLst>
                                </p:cTn>
                              </p:par>
                              <p:par>
                                <p:cTn id="388" presetID="9" presetClass="exit" presetSubtype="0" fill="hold" grpId="1" nodeType="withEffect">
                                  <p:stCondLst>
                                    <p:cond delay="4100"/>
                                  </p:stCondLst>
                                  <p:childTnLst>
                                    <p:animEffect transition="out" filter="dissolve">
                                      <p:cBhvr>
                                        <p:cTn id="389" dur="500"/>
                                        <p:tgtEl>
                                          <p:spTgt spid="19680"/>
                                        </p:tgtEl>
                                      </p:cBhvr>
                                    </p:animEffect>
                                    <p:set>
                                      <p:cBhvr>
                                        <p:cTn id="390" dur="1" fill="hold">
                                          <p:stCondLst>
                                            <p:cond delay="499"/>
                                          </p:stCondLst>
                                        </p:cTn>
                                        <p:tgtEl>
                                          <p:spTgt spid="1968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75" grpId="0" animBg="1"/>
      <p:bldP spid="19475" grpId="1" animBg="1"/>
      <p:bldP spid="19475" grpId="2" animBg="1"/>
      <p:bldP spid="19475" grpId="3" animBg="1"/>
      <p:bldP spid="19485" grpId="0" animBg="1"/>
      <p:bldP spid="19507" grpId="0" animBg="1"/>
      <p:bldP spid="19529" grpId="0" animBg="1"/>
      <p:bldP spid="19536" grpId="0"/>
      <p:bldP spid="19537" grpId="0" animBg="1"/>
      <p:bldP spid="19537" grpId="1" animBg="1"/>
      <p:bldP spid="19538" grpId="0" animBg="1"/>
      <p:bldP spid="19538" grpId="1" animBg="1"/>
      <p:bldP spid="19539" grpId="0" animBg="1"/>
      <p:bldP spid="19539" grpId="1" animBg="1"/>
      <p:bldP spid="19540" grpId="0" animBg="1"/>
      <p:bldP spid="19540" grpId="1" animBg="1"/>
      <p:bldP spid="19541" grpId="0" animBg="1"/>
      <p:bldP spid="19541" grpId="1" animBg="1"/>
      <p:bldP spid="19542" grpId="0" animBg="1"/>
      <p:bldP spid="19542" grpId="1" animBg="1"/>
      <p:bldP spid="19543" grpId="0" animBg="1"/>
      <p:bldP spid="19543" grpId="1" animBg="1"/>
      <p:bldP spid="19544" grpId="0" animBg="1"/>
      <p:bldP spid="19544" grpId="1" animBg="1"/>
      <p:bldP spid="19545" grpId="0" animBg="1"/>
      <p:bldP spid="19545" grpId="1" animBg="1"/>
      <p:bldP spid="19546" grpId="0" animBg="1"/>
      <p:bldP spid="19546" grpId="1" animBg="1"/>
      <p:bldP spid="19547" grpId="0" animBg="1"/>
      <p:bldP spid="19547" grpId="1" animBg="1"/>
      <p:bldP spid="19548" grpId="0" animBg="1"/>
      <p:bldP spid="19548" grpId="1" animBg="1"/>
      <p:bldP spid="19549" grpId="0" animBg="1"/>
      <p:bldP spid="19549" grpId="1" animBg="1"/>
      <p:bldP spid="19550" grpId="0" animBg="1"/>
      <p:bldP spid="19550" grpId="1" animBg="1"/>
      <p:bldP spid="19551" grpId="0" animBg="1"/>
      <p:bldP spid="19551" grpId="1" animBg="1"/>
      <p:bldP spid="19552" grpId="0" animBg="1"/>
      <p:bldP spid="19552" grpId="1" animBg="1"/>
      <p:bldP spid="19553" grpId="0" animBg="1"/>
      <p:bldP spid="19553" grpId="1" animBg="1"/>
      <p:bldP spid="19554" grpId="0" animBg="1"/>
      <p:bldP spid="19554" grpId="1" animBg="1"/>
      <p:bldP spid="19555" grpId="0" animBg="1"/>
      <p:bldP spid="19555" grpId="1" animBg="1"/>
      <p:bldP spid="19556" grpId="0" animBg="1"/>
      <p:bldP spid="19556" grpId="1" animBg="1"/>
      <p:bldP spid="19557" grpId="0" animBg="1"/>
      <p:bldP spid="19557" grpId="1" animBg="1"/>
      <p:bldP spid="19558" grpId="0" animBg="1"/>
      <p:bldP spid="19558" grpId="1" animBg="1"/>
      <p:bldP spid="19559" grpId="0" animBg="1"/>
      <p:bldP spid="19559" grpId="1" animBg="1"/>
      <p:bldP spid="19560" grpId="0" animBg="1"/>
      <p:bldP spid="19560" grpId="1" animBg="1"/>
      <p:bldP spid="19561" grpId="0" animBg="1"/>
      <p:bldP spid="19561" grpId="1" animBg="1"/>
      <p:bldP spid="19562" grpId="0" animBg="1"/>
      <p:bldP spid="19562" grpId="1" animBg="1"/>
      <p:bldP spid="19563" grpId="0" animBg="1"/>
      <p:bldP spid="19563" grpId="1" animBg="1"/>
      <p:bldP spid="19680" grpId="0"/>
      <p:bldP spid="19680" grpId="1"/>
      <p:bldP spid="19681" grpId="0" animBg="1"/>
      <p:bldP spid="19681" grpId="1" animBg="1"/>
      <p:bldP spid="19682" grpId="0" animBg="1"/>
      <p:bldP spid="19682" grpId="1" animBg="1"/>
      <p:bldP spid="19683" grpId="0" animBg="1"/>
      <p:bldP spid="19683" grpId="1" animBg="1"/>
      <p:bldP spid="19684" grpId="0" animBg="1"/>
      <p:bldP spid="19684" grpId="1" animBg="1"/>
      <p:bldP spid="19685" grpId="0" animBg="1"/>
      <p:bldP spid="19685" grpId="1" animBg="1"/>
      <p:bldP spid="19686" grpId="0" animBg="1"/>
      <p:bldP spid="19686" grpId="1" animBg="1"/>
      <p:bldP spid="19687" grpId="0" animBg="1"/>
      <p:bldP spid="19687" grpId="1" animBg="1"/>
      <p:bldP spid="19688" grpId="0" animBg="1"/>
      <p:bldP spid="19688" grpId="1" animBg="1"/>
      <p:bldP spid="19689" grpId="0" animBg="1"/>
      <p:bldP spid="19689" grpId="1" animBg="1"/>
      <p:bldP spid="19690" grpId="0" animBg="1"/>
      <p:bldP spid="19690" grpId="1" animBg="1"/>
      <p:bldP spid="19691" grpId="0" animBg="1"/>
      <p:bldP spid="19691" grpId="1" animBg="1"/>
      <p:bldP spid="19692" grpId="0" animBg="1"/>
      <p:bldP spid="19692" grpId="1" animBg="1"/>
      <p:bldP spid="19693" grpId="0" animBg="1"/>
      <p:bldP spid="19693" grpId="1" animBg="1"/>
      <p:bldP spid="19694" grpId="0" animBg="1"/>
      <p:bldP spid="19694" grpId="1" animBg="1"/>
      <p:bldP spid="19695" grpId="0" animBg="1"/>
      <p:bldP spid="19695" grpId="1" animBg="1"/>
      <p:bldP spid="19699" grpId="0"/>
      <p:bldP spid="19699" grpId="1"/>
      <p:bldP spid="19700" grpId="0" animBg="1"/>
      <p:bldP spid="19700" grpId="1" animBg="1"/>
      <p:bldP spid="197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68962"/>
          </a:xfrm>
        </p:spPr>
        <p:txBody>
          <a:bodyPr rtlCol="0">
            <a:normAutofit/>
          </a:bodyPr>
          <a:lstStyle/>
          <a:p>
            <a:pPr fontAlgn="auto">
              <a:spcAft>
                <a:spcPts val="0"/>
              </a:spcAft>
              <a:defRPr/>
            </a:pPr>
            <a:r>
              <a:rPr lang="en-US" dirty="0" smtClean="0"/>
              <a:t>comments about grain direction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724400"/>
            <a:ext cx="8229600" cy="1676400"/>
          </a:xfrm>
        </p:spPr>
        <p:txBody>
          <a:bodyPr/>
          <a:lstStyle/>
          <a:p>
            <a:r>
              <a:rPr lang="en-US" sz="4000" dirty="0" smtClean="0"/>
              <a:t>No nails, screws or staples!</a:t>
            </a:r>
            <a:br>
              <a:rPr lang="en-US" sz="4000" dirty="0" smtClean="0"/>
            </a:br>
            <a:r>
              <a:rPr lang="en-US" sz="4000" dirty="0" smtClean="0"/>
              <a:t>Remove loose knots before </a:t>
            </a:r>
            <a:r>
              <a:rPr lang="en-US" sz="4000" dirty="0" err="1" smtClean="0"/>
              <a:t>planing</a:t>
            </a:r>
            <a:r>
              <a:rPr lang="en-US" sz="4000" dirty="0" smtClean="0"/>
              <a:t>.</a:t>
            </a:r>
            <a:endParaRPr lang="en-US" sz="4000" dirty="0"/>
          </a:p>
        </p:txBody>
      </p:sp>
      <p:pic>
        <p:nvPicPr>
          <p:cNvPr id="4" name="Picture 2" descr="C:\Users\User\Pictures\iCloud Photos\My Photo Stream\IMG_0367.JPG"/>
          <p:cNvPicPr>
            <a:picLocks noChangeAspect="1" noChangeArrowheads="1"/>
          </p:cNvPicPr>
          <p:nvPr/>
        </p:nvPicPr>
        <p:blipFill rotWithShape="1">
          <a:blip r:embed="rId2" cstate="email">
            <a:extLst>
              <a:ext uri="{28A0092B-C50C-407E-A947-70E740481C1C}">
                <a14:useLocalDpi xmlns="" xmlns:a14="http://schemas.microsoft.com/office/drawing/2010/main" val="0"/>
              </a:ext>
            </a:extLst>
          </a:blip>
          <a:srcRect/>
          <a:stretch/>
        </p:blipFill>
        <p:spPr bwMode="auto">
          <a:xfrm>
            <a:off x="2286000" y="510702"/>
            <a:ext cx="5189782" cy="403049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90810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676400"/>
          </a:xfrm>
        </p:spPr>
        <p:txBody>
          <a:bodyPr/>
          <a:lstStyle/>
          <a:p>
            <a:r>
              <a:rPr lang="en-US" sz="3600" dirty="0" smtClean="0"/>
              <a:t>Board must be lower than this plastic.  Measure or crouch down and look at board and rollers inside planer.</a:t>
            </a:r>
            <a:endParaRPr lang="en-US" sz="3600" dirty="0"/>
          </a:p>
        </p:txBody>
      </p:sp>
      <p:pic>
        <p:nvPicPr>
          <p:cNvPr id="29698" name="Picture 2" descr="C:\Users\User\Pictures\iCloud Photos\My Photo Stream\IMG_0364.JPG"/>
          <p:cNvPicPr>
            <a:picLocks noChangeAspect="1" noChangeArrowheads="1"/>
          </p:cNvPicPr>
          <p:nvPr/>
        </p:nvPicPr>
        <p:blipFill rotWithShape="1">
          <a:blip r:embed="rId2" cstate="email">
            <a:extLst>
              <a:ext uri="{28A0092B-C50C-407E-A947-70E740481C1C}">
                <a14:useLocalDpi xmlns="" xmlns:a14="http://schemas.microsoft.com/office/drawing/2010/main" val="0"/>
              </a:ext>
            </a:extLst>
          </a:blip>
          <a:srcRect/>
          <a:stretch/>
        </p:blipFill>
        <p:spPr bwMode="auto">
          <a:xfrm>
            <a:off x="2209800" y="2187098"/>
            <a:ext cx="6324600" cy="427206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064607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77</TotalTime>
  <Words>426</Words>
  <Application>Microsoft Office PowerPoint</Application>
  <PresentationFormat>On-screen Show (4:3)</PresentationFormat>
  <Paragraphs>77</Paragraphs>
  <Slides>20</Slides>
  <Notes>0</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Office Theme</vt:lpstr>
      <vt:lpstr>Default Design</vt:lpstr>
      <vt:lpstr>Thickness Planer</vt:lpstr>
      <vt:lpstr>Slide 2</vt:lpstr>
      <vt:lpstr>Slide 3</vt:lpstr>
      <vt:lpstr>Slide 4</vt:lpstr>
      <vt:lpstr>Slide 5</vt:lpstr>
      <vt:lpstr>Slide 6</vt:lpstr>
      <vt:lpstr>comments about grain direction</vt:lpstr>
      <vt:lpstr>No nails, screws or staples! Remove loose knots before planing.</vt:lpstr>
      <vt:lpstr>Board must be lower than this plastic.  Measure or crouch down and look at board and rollers inside planer.</vt:lpstr>
      <vt:lpstr>DON’T EVER PUT FINGERS INSIDE MACHINE!</vt:lpstr>
      <vt:lpstr>Handle to raise and lower table.</vt:lpstr>
      <vt:lpstr>One turn = 1/16 inch.   No more than one turn each pass.</vt:lpstr>
      <vt:lpstr>Brake in off position.</vt:lpstr>
      <vt:lpstr>Turn off planer then turn brake to stop rollers &amp; cutter from turning. </vt:lpstr>
      <vt:lpstr>Return brake to off position.</vt:lpstr>
      <vt:lpstr>If you want all three boards to be the same thickness, which board do you start with?</vt:lpstr>
      <vt:lpstr>For boards of different thicknesses. 1. Start with the thickest board. 2. Plane it until it is the same as the next thickest board. 3. Plane both these boards together until they are the same as the third board. Etc.</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Thickness Planer</dc:title>
  <dc:creator>CURRENT USER</dc:creator>
  <cp:lastModifiedBy>LThibault</cp:lastModifiedBy>
  <cp:revision>10</cp:revision>
  <dcterms:created xsi:type="dcterms:W3CDTF">2015-09-13T06:27:01Z</dcterms:created>
  <dcterms:modified xsi:type="dcterms:W3CDTF">2015-09-18T23:22:51Z</dcterms:modified>
</cp:coreProperties>
</file>