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5" r:id="rId3"/>
    <p:sldId id="277" r:id="rId4"/>
    <p:sldId id="273" r:id="rId5"/>
    <p:sldId id="280" r:id="rId6"/>
    <p:sldId id="276" r:id="rId7"/>
    <p:sldId id="264" r:id="rId8"/>
    <p:sldId id="258" r:id="rId9"/>
    <p:sldId id="259" r:id="rId10"/>
    <p:sldId id="279" r:id="rId11"/>
    <p:sldId id="269" r:id="rId12"/>
    <p:sldId id="270" r:id="rId13"/>
    <p:sldId id="260" r:id="rId14"/>
    <p:sldId id="284" r:id="rId15"/>
    <p:sldId id="281" r:id="rId16"/>
    <p:sldId id="268" r:id="rId17"/>
    <p:sldId id="271" r:id="rId18"/>
    <p:sldId id="256" r:id="rId19"/>
    <p:sldId id="267" r:id="rId20"/>
    <p:sldId id="282" r:id="rId21"/>
    <p:sldId id="262" r:id="rId22"/>
    <p:sldId id="283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03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4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894D6-25EE-41A4-A8B9-78C4DDF3E44C}" type="datetimeFigureOut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E8D55-06DF-4A8C-B292-96B611BF6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DFA6A-2B39-46ED-94B1-4AB36630B5B8}" type="datetimeFigureOut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6F1AB-8335-40BE-9157-DC4BB7261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A6FE0-A466-4E9B-A152-864EE2C521C0}" type="datetimeFigureOut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84934-93CE-40A0-BC49-B946FBA71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90379-5F69-420F-ACC4-8E36C4692585}" type="datetimeFigureOut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7CF07-7E7F-4539-9B26-25B3AB056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1C76A-92CE-45C7-BEF1-7D82A52E2ACB}" type="datetimeFigureOut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DADF9-1450-4FCE-B3F6-A731890A4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75116-A93D-4383-921C-5965DDC78A79}" type="datetimeFigureOut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F72DD-9574-474D-9849-13CB3FB68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E4F55-1099-4C91-88C4-ED2B339C3D38}" type="datetimeFigureOut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2F184-12DC-4D78-97A0-66DD3B23D9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9E3AB-E92E-4A96-BD28-DB30814D0E64}" type="datetimeFigureOut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3AE27-B7CA-43AB-92D0-46F514CEE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70400-46C2-46F0-B72C-851137168153}" type="datetimeFigureOut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5BA8B-4BAB-42EC-8806-207D4F21C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C2935-2A07-4EDC-B72D-10DF24EB3140}" type="datetimeFigureOut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575C6-45ED-4EFE-AC95-6B672369F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41F25-E750-4C6E-875F-92CDFFE7DFC2}" type="datetimeFigureOut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4E4CF-0DA2-4E96-9407-870AB1340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BF4BA7-57EB-497A-B03C-B4ABD3271CF8}" type="datetimeFigureOut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42B9E2-34B7-4858-BA55-9C3D69AAA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Sliding Compound Miter Saw</a:t>
            </a:r>
          </a:p>
        </p:txBody>
      </p:sp>
      <p:pic>
        <p:nvPicPr>
          <p:cNvPr id="2051" name="Picture 2" descr="C:\Users\User\Pictures\iCloud Photos\My Photo Stream\IMG_01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524000"/>
            <a:ext cx="64770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87962"/>
          </a:xfrm>
        </p:spPr>
        <p:txBody>
          <a:bodyPr/>
          <a:lstStyle/>
          <a:p>
            <a:pPr eaLnBrk="1" hangingPunct="1"/>
            <a:r>
              <a:rPr lang="en-US" altLang="en-US" sz="9600" smtClean="0">
                <a:solidFill>
                  <a:srgbClr val="C00000"/>
                </a:solidFill>
              </a:rPr>
              <a:t>Cutting with this saw.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9600" smtClean="0">
                <a:solidFill>
                  <a:srgbClr val="FF0000"/>
                </a:solidFill>
              </a:rPr>
              <a:t>Safety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990600" y="1524000"/>
            <a:ext cx="7086600" cy="2590800"/>
          </a:xfrm>
        </p:spPr>
        <p:txBody>
          <a:bodyPr/>
          <a:lstStyle/>
          <a:p>
            <a:pPr eaLnBrk="1" hangingPunct="1"/>
            <a:r>
              <a:rPr lang="en-US" altLang="en-US" sz="7200" smtClean="0">
                <a:solidFill>
                  <a:srgbClr val="0C03BD"/>
                </a:solidFill>
              </a:rPr>
              <a:t>Wear </a:t>
            </a:r>
            <a:r>
              <a:rPr lang="en-US" altLang="en-US" sz="7200" u="sng" smtClean="0">
                <a:solidFill>
                  <a:srgbClr val="0C03BD"/>
                </a:solidFill>
              </a:rPr>
              <a:t>goggles</a:t>
            </a:r>
            <a:r>
              <a:rPr lang="en-US" altLang="en-US" sz="7200" smtClean="0">
                <a:solidFill>
                  <a:srgbClr val="0C03BD"/>
                </a:solidFill>
              </a:rPr>
              <a:t>, of course.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65532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Hold wood tightly against the fence (rail).</a:t>
            </a:r>
          </a:p>
        </p:txBody>
      </p:sp>
      <p:pic>
        <p:nvPicPr>
          <p:cNvPr id="14339" name="Picture 2" descr="C:\Users\User\Pictures\iCloud Photos\My Photo Stream\IMG_01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5100" y="1447800"/>
            <a:ext cx="596900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 flipH="1" flipV="1">
            <a:off x="3305175" y="4803775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2819400" y="52959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3692525" y="44196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3581400" cy="4876800"/>
          </a:xfrm>
        </p:spPr>
        <p:txBody>
          <a:bodyPr/>
          <a:lstStyle/>
          <a:p>
            <a:r>
              <a:rPr lang="en-US" smtClean="0"/>
              <a:t>Pushing wood against fence.</a:t>
            </a:r>
            <a:br>
              <a:rPr lang="en-US" smtClean="0"/>
            </a:br>
            <a:r>
              <a:rPr lang="en-US" smtClean="0"/>
              <a:t>  </a:t>
            </a:r>
            <a:br>
              <a:rPr lang="en-US" smtClean="0"/>
            </a:br>
            <a:r>
              <a:rPr lang="en-US" smtClean="0"/>
              <a:t>Keep fingers at least 6” from blade.</a:t>
            </a:r>
          </a:p>
        </p:txBody>
      </p:sp>
      <p:pic>
        <p:nvPicPr>
          <p:cNvPr id="15363" name="Picture 2" descr="C:\Users\User\Pictures\iCloud Photos\My Photo Stream\IMG_02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0350" y="1219200"/>
            <a:ext cx="4654550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Arrow Connector 3"/>
          <p:cNvCxnSpPr/>
          <p:nvPr/>
        </p:nvCxnSpPr>
        <p:spPr>
          <a:xfrm flipH="1" flipV="1">
            <a:off x="5638800" y="3276600"/>
            <a:ext cx="22860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671513"/>
            <a:ext cx="3657600" cy="5667375"/>
          </a:xfrm>
        </p:spPr>
        <p:txBody>
          <a:bodyPr/>
          <a:lstStyle/>
          <a:p>
            <a:pPr eaLnBrk="1" hangingPunct="1"/>
            <a:r>
              <a:rPr lang="en-US" altLang="en-US" smtClean="0"/>
              <a:t>Keep fingers 6” from the blade.  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Use a clamp or push stick to hold small pieces.</a:t>
            </a:r>
          </a:p>
        </p:txBody>
      </p:sp>
      <p:pic>
        <p:nvPicPr>
          <p:cNvPr id="16387" name="Picture 2" descr="C:\Users\User\Pictures\iCloud Photos\My Photo Stream\IMG_02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762000"/>
            <a:ext cx="40005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Cuts are made in this direction.</a:t>
            </a:r>
          </a:p>
        </p:txBody>
      </p:sp>
      <p:pic>
        <p:nvPicPr>
          <p:cNvPr id="17411" name="Picture 2" descr="C:\Users\User\Pictures\iCloud Photos\My Photo Stream\IMG_01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5100" y="1447800"/>
            <a:ext cx="596900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Arrow Connector 3"/>
          <p:cNvCxnSpPr/>
          <p:nvPr/>
        </p:nvCxnSpPr>
        <p:spPr>
          <a:xfrm flipH="1" flipV="1">
            <a:off x="4724400" y="3886200"/>
            <a:ext cx="3886200" cy="1371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772400" y="1143000"/>
            <a:ext cx="838200" cy="411480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On/off switch (trigger).</a:t>
            </a:r>
          </a:p>
        </p:txBody>
      </p:sp>
      <p:pic>
        <p:nvPicPr>
          <p:cNvPr id="18435" name="Picture 2" descr="C:\Users\User\Pictures\iCloud Photos\My Photo Stream\IMG_01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447800"/>
            <a:ext cx="6807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Arrow Connector 3"/>
          <p:cNvCxnSpPr/>
          <p:nvPr/>
        </p:nvCxnSpPr>
        <p:spPr>
          <a:xfrm>
            <a:off x="4572000" y="1143000"/>
            <a:ext cx="533400" cy="3657600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Finish the cut, release the trigger. </a:t>
            </a:r>
          </a:p>
        </p:txBody>
      </p:sp>
      <p:pic>
        <p:nvPicPr>
          <p:cNvPr id="19459" name="Picture 2" descr="C:\Users\User\Pictures\iCloud Photos\My Photo Stream\IMG_01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676400"/>
            <a:ext cx="655320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3962400" y="3429000"/>
            <a:ext cx="3429000" cy="1219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For a </a:t>
            </a:r>
            <a:r>
              <a:rPr lang="en-US" u="sng" dirty="0" smtClean="0"/>
              <a:t>cleaner</a:t>
            </a:r>
            <a:r>
              <a:rPr lang="en-US" dirty="0" smtClean="0"/>
              <a:t> cut </a:t>
            </a:r>
            <a:r>
              <a:rPr lang="en-US" u="sng" dirty="0" smtClean="0"/>
              <a:t>don’t</a:t>
            </a:r>
            <a:r>
              <a:rPr lang="en-US" dirty="0" smtClean="0"/>
              <a:t> raise the saw until the blade is completely stopped. </a:t>
            </a:r>
          </a:p>
        </p:txBody>
      </p:sp>
      <p:pic>
        <p:nvPicPr>
          <p:cNvPr id="20483" name="Picture 2" descr="C:\Users\User\Pictures\iCloud Photos\My Photo Stream\IMG_01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676400"/>
            <a:ext cx="655320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 flipH="1">
            <a:off x="5186363" y="3429000"/>
            <a:ext cx="452437" cy="1371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Saw locked in down position.</a:t>
            </a:r>
          </a:p>
        </p:txBody>
      </p:sp>
      <p:pic>
        <p:nvPicPr>
          <p:cNvPr id="3075" name="Picture 2" descr="C:\Users\User\Pictures\iCloud Photos\My Photo Stream\IMG_01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2975" y="1524000"/>
            <a:ext cx="705802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124200" cy="5745162"/>
          </a:xfrm>
        </p:spPr>
        <p:txBody>
          <a:bodyPr/>
          <a:lstStyle/>
          <a:p>
            <a:pPr eaLnBrk="1" hangingPunct="1"/>
            <a:r>
              <a:rPr lang="en-US" altLang="en-US" smtClean="0"/>
              <a:t>Use a </a:t>
            </a:r>
            <a:r>
              <a:rPr lang="en-US" altLang="en-US" u="sng" smtClean="0">
                <a:solidFill>
                  <a:srgbClr val="FF0000"/>
                </a:solidFill>
              </a:rPr>
              <a:t>stop</a:t>
            </a:r>
            <a:r>
              <a:rPr lang="en-US" altLang="en-US" smtClean="0">
                <a:solidFill>
                  <a:srgbClr val="FF0000"/>
                </a:solidFill>
              </a:rPr>
              <a:t> </a:t>
            </a:r>
            <a:r>
              <a:rPr lang="en-US" altLang="en-US" u="sng" smtClean="0">
                <a:solidFill>
                  <a:srgbClr val="FF0000"/>
                </a:solidFill>
              </a:rPr>
              <a:t>block</a:t>
            </a:r>
            <a:r>
              <a:rPr lang="en-US" altLang="en-US" smtClean="0">
                <a:solidFill>
                  <a:srgbClr val="FF0000"/>
                </a:solidFill>
              </a:rPr>
              <a:t> </a:t>
            </a:r>
            <a:r>
              <a:rPr lang="en-US" altLang="en-US" smtClean="0"/>
              <a:t>to cut multiple pieces to the exact same length.</a:t>
            </a:r>
          </a:p>
        </p:txBody>
      </p:sp>
      <p:pic>
        <p:nvPicPr>
          <p:cNvPr id="21507" name="Picture 2" descr="C:\Users\User\Pictures\iCloud Photos\My Photo Stream\IMG_02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609600"/>
            <a:ext cx="44005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rc 2"/>
          <p:cNvSpPr/>
          <p:nvPr/>
        </p:nvSpPr>
        <p:spPr>
          <a:xfrm>
            <a:off x="2149475" y="1570038"/>
            <a:ext cx="2286000" cy="2819400"/>
          </a:xfrm>
          <a:prstGeom prst="arc">
            <a:avLst>
              <a:gd name="adj1" fmla="val 15997870"/>
              <a:gd name="adj2" fmla="val 1318701"/>
            </a:avLst>
          </a:prstGeom>
          <a:ln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352425" y="4953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Cutting a notch in the stop-block gives sawdust a place to go.</a:t>
            </a:r>
          </a:p>
        </p:txBody>
      </p:sp>
      <p:pic>
        <p:nvPicPr>
          <p:cNvPr id="22531" name="Picture 3" descr="C:\Users\User\Pictures\iCloud Photos\My Photo Stream\IMG_0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09600"/>
            <a:ext cx="3079750" cy="399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2" descr="C:\Users\User\Pictures\iCloud Photos\My Photo Stream\IMG_02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98900" y="488950"/>
            <a:ext cx="3479800" cy="425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Straight Arrow Connector 2"/>
          <p:cNvCxnSpPr/>
          <p:nvPr/>
        </p:nvCxnSpPr>
        <p:spPr>
          <a:xfrm flipH="1" flipV="1">
            <a:off x="2590800" y="3124200"/>
            <a:ext cx="1524000" cy="1905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4114800" y="3209925"/>
            <a:ext cx="381000" cy="1828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3555" name="Picture 2" descr="C:\Users\User\Pictures\iCloud Photos\My Photo Stream\IMG_02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0"/>
            <a:ext cx="5143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200400" cy="5638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To release the saw, you must do two things: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1.) Push down </a:t>
            </a:r>
            <a:r>
              <a:rPr lang="en-US" u="sng" dirty="0" smtClean="0"/>
              <a:t>slightly</a:t>
            </a:r>
            <a:r>
              <a:rPr lang="en-US" dirty="0" smtClean="0"/>
              <a:t> on this yellow handle and…</a:t>
            </a:r>
          </a:p>
        </p:txBody>
      </p:sp>
      <p:pic>
        <p:nvPicPr>
          <p:cNvPr id="4099" name="Picture 2" descr="C:\Users\User\Pictures\iCloud Photos\My Photo Stream\IMG_01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828800"/>
            <a:ext cx="4824413" cy="361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81400" cy="62023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While gently pushing down on handle…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2.) pull out this pin.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Then let the saw up.</a:t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5123" name="Picture 2" descr="C:\Users\User\Pictures\iCloud Photos\My Photo Stream\IMG_01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762000"/>
            <a:ext cx="4211638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Arrow Connector 3"/>
          <p:cNvCxnSpPr/>
          <p:nvPr/>
        </p:nvCxnSpPr>
        <p:spPr>
          <a:xfrm flipV="1">
            <a:off x="2667000" y="3352800"/>
            <a:ext cx="31242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6147" name="Picture 2" descr="C:\Users\User\Pictures\iCloud Photos\My Photo Stream\IMG_01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609600"/>
            <a:ext cx="7315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urved Connector 4"/>
          <p:cNvCxnSpPr/>
          <p:nvPr/>
        </p:nvCxnSpPr>
        <p:spPr>
          <a:xfrm flipV="1">
            <a:off x="2743200" y="3886200"/>
            <a:ext cx="1295400" cy="1219200"/>
          </a:xfrm>
          <a:prstGeom prst="curvedConnector3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7171" name="Picture 2" descr="C:\Users\User\Pictures\iCloud Photos\My Photo Stream\IMG_01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914400"/>
            <a:ext cx="7067550" cy="530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To allow saw to </a:t>
            </a:r>
            <a:r>
              <a:rPr lang="en-US" u="sng" dirty="0" smtClean="0"/>
              <a:t>slide</a:t>
            </a:r>
            <a:r>
              <a:rPr lang="en-US" dirty="0" smtClean="0"/>
              <a:t>, loosen this knob.</a:t>
            </a:r>
          </a:p>
        </p:txBody>
      </p:sp>
      <p:pic>
        <p:nvPicPr>
          <p:cNvPr id="8195" name="Picture 2" descr="C:\Users\User\Pictures\iCloud Photos\My Photo Stream\IMG_0147.JPG"/>
          <p:cNvPicPr>
            <a:picLocks noChangeAspect="1" noChangeArrowheads="1"/>
          </p:cNvPicPr>
          <p:nvPr/>
        </p:nvPicPr>
        <p:blipFill>
          <a:blip r:embed="rId2" cstate="print"/>
          <a:srcRect r="-22327"/>
          <a:stretch>
            <a:fillRect/>
          </a:stretch>
        </p:blipFill>
        <p:spPr bwMode="auto">
          <a:xfrm>
            <a:off x="1143000" y="1447800"/>
            <a:ext cx="7510463" cy="497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Arrow Connector 3"/>
          <p:cNvCxnSpPr/>
          <p:nvPr/>
        </p:nvCxnSpPr>
        <p:spPr>
          <a:xfrm flipH="1">
            <a:off x="4648200" y="1143000"/>
            <a:ext cx="3048000" cy="1752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90563"/>
            <a:ext cx="2514600" cy="5486400"/>
          </a:xfrm>
          <a:ln>
            <a:solidFill>
              <a:schemeClr val="accent6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This handle and lever below it allow you </a:t>
            </a:r>
            <a:br>
              <a:rPr lang="en-US" sz="3600" dirty="0" smtClean="0"/>
            </a:br>
            <a:r>
              <a:rPr lang="en-US" sz="3600" dirty="0" smtClean="0"/>
              <a:t>to swivel the saw to cut at different angles.</a:t>
            </a:r>
          </a:p>
        </p:txBody>
      </p:sp>
      <p:pic>
        <p:nvPicPr>
          <p:cNvPr id="9219" name="Picture 2" descr="C:\Users\User\Pictures\iCloud Photos\My Photo Stream\IMG_0144.JPG"/>
          <p:cNvPicPr>
            <a:picLocks noChangeAspect="1" noChangeArrowheads="1"/>
          </p:cNvPicPr>
          <p:nvPr/>
        </p:nvPicPr>
        <p:blipFill>
          <a:blip r:embed="rId2" cstate="print"/>
          <a:srcRect r="-407"/>
          <a:stretch>
            <a:fillRect/>
          </a:stretch>
        </p:blipFill>
        <p:spPr bwMode="auto">
          <a:xfrm>
            <a:off x="3160713" y="685800"/>
            <a:ext cx="5294312" cy="575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2667000" y="1371600"/>
            <a:ext cx="1219200" cy="21907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Freeform 18"/>
          <p:cNvSpPr/>
          <p:nvPr/>
        </p:nvSpPr>
        <p:spPr>
          <a:xfrm>
            <a:off x="2438400" y="1981200"/>
            <a:ext cx="2024063" cy="2598738"/>
          </a:xfrm>
          <a:custGeom>
            <a:avLst/>
            <a:gdLst>
              <a:gd name="connsiteX0" fmla="*/ 0 w 1958164"/>
              <a:gd name="connsiteY0" fmla="*/ 0 h 2443272"/>
              <a:gd name="connsiteX1" fmla="*/ 690663 w 1958164"/>
              <a:gd name="connsiteY1" fmla="*/ 2101175 h 2443272"/>
              <a:gd name="connsiteX2" fmla="*/ 1877438 w 1958164"/>
              <a:gd name="connsiteY2" fmla="*/ 2422188 h 2443272"/>
              <a:gd name="connsiteX3" fmla="*/ 1857983 w 1958164"/>
              <a:gd name="connsiteY3" fmla="*/ 2412460 h 2443272"/>
              <a:gd name="connsiteX4" fmla="*/ 1906621 w 1958164"/>
              <a:gd name="connsiteY4" fmla="*/ 2412460 h 2443272"/>
              <a:gd name="connsiteX0" fmla="*/ 0 w 1958164"/>
              <a:gd name="connsiteY0" fmla="*/ 0 h 2443272"/>
              <a:gd name="connsiteX1" fmla="*/ 690663 w 1958164"/>
              <a:gd name="connsiteY1" fmla="*/ 2101175 h 2443272"/>
              <a:gd name="connsiteX2" fmla="*/ 1877438 w 1958164"/>
              <a:gd name="connsiteY2" fmla="*/ 2422188 h 2443272"/>
              <a:gd name="connsiteX3" fmla="*/ 1857983 w 1958164"/>
              <a:gd name="connsiteY3" fmla="*/ 2412460 h 2443272"/>
              <a:gd name="connsiteX0" fmla="*/ 0 w 2038272"/>
              <a:gd name="connsiteY0" fmla="*/ 0 h 2478867"/>
              <a:gd name="connsiteX1" fmla="*/ 690663 w 2038272"/>
              <a:gd name="connsiteY1" fmla="*/ 2101175 h 2478867"/>
              <a:gd name="connsiteX2" fmla="*/ 1877438 w 2038272"/>
              <a:gd name="connsiteY2" fmla="*/ 2422188 h 2478867"/>
              <a:gd name="connsiteX3" fmla="*/ 2024663 w 2038272"/>
              <a:gd name="connsiteY3" fmla="*/ 2478018 h 2478867"/>
              <a:gd name="connsiteX4" fmla="*/ 1857983 w 2038272"/>
              <a:gd name="connsiteY4" fmla="*/ 2412460 h 2478867"/>
              <a:gd name="connsiteX0" fmla="*/ 0 w 1959957"/>
              <a:gd name="connsiteY0" fmla="*/ 0 h 2443349"/>
              <a:gd name="connsiteX1" fmla="*/ 690663 w 1959957"/>
              <a:gd name="connsiteY1" fmla="*/ 2101175 h 2443349"/>
              <a:gd name="connsiteX2" fmla="*/ 1877438 w 1959957"/>
              <a:gd name="connsiteY2" fmla="*/ 2422188 h 2443349"/>
              <a:gd name="connsiteX3" fmla="*/ 1857983 w 1959957"/>
              <a:gd name="connsiteY3" fmla="*/ 2412460 h 2443349"/>
              <a:gd name="connsiteX0" fmla="*/ 0 w 1959957"/>
              <a:gd name="connsiteY0" fmla="*/ 0 h 2443350"/>
              <a:gd name="connsiteX1" fmla="*/ 690663 w 1959957"/>
              <a:gd name="connsiteY1" fmla="*/ 2101175 h 2443350"/>
              <a:gd name="connsiteX2" fmla="*/ 1877438 w 1959957"/>
              <a:gd name="connsiteY2" fmla="*/ 2422189 h 2443350"/>
              <a:gd name="connsiteX3" fmla="*/ 1857983 w 1959957"/>
              <a:gd name="connsiteY3" fmla="*/ 2412460 h 2443350"/>
              <a:gd name="connsiteX0" fmla="*/ 0 w 1940690"/>
              <a:gd name="connsiteY0" fmla="*/ 0 h 2639130"/>
              <a:gd name="connsiteX1" fmla="*/ 690663 w 1940690"/>
              <a:gd name="connsiteY1" fmla="*/ 2101175 h 2639130"/>
              <a:gd name="connsiteX2" fmla="*/ 1877438 w 1940690"/>
              <a:gd name="connsiteY2" fmla="*/ 2422189 h 2639130"/>
              <a:gd name="connsiteX3" fmla="*/ 1785782 w 1940690"/>
              <a:gd name="connsiteY3" fmla="*/ 2639107 h 2639130"/>
              <a:gd name="connsiteX0" fmla="*/ 0 w 1877438"/>
              <a:gd name="connsiteY0" fmla="*/ 0 h 2422189"/>
              <a:gd name="connsiteX1" fmla="*/ 690663 w 1877438"/>
              <a:gd name="connsiteY1" fmla="*/ 2101175 h 2422189"/>
              <a:gd name="connsiteX2" fmla="*/ 1877438 w 1877438"/>
              <a:gd name="connsiteY2" fmla="*/ 2422189 h 2422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77438" h="2422189">
                <a:moveTo>
                  <a:pt x="0" y="0"/>
                </a:moveTo>
                <a:cubicBezTo>
                  <a:pt x="188878" y="848738"/>
                  <a:pt x="377757" y="1697477"/>
                  <a:pt x="690663" y="2101175"/>
                </a:cubicBezTo>
                <a:cubicBezTo>
                  <a:pt x="1003569" y="2504873"/>
                  <a:pt x="1694918" y="2332534"/>
                  <a:pt x="1877438" y="2422189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Squeeze the lower lever and swivel.</a:t>
            </a:r>
          </a:p>
        </p:txBody>
      </p:sp>
      <p:pic>
        <p:nvPicPr>
          <p:cNvPr id="10243" name="Picture 2" descr="C:\Users\User\Pictures\iCloud Photos\My Photo Stream\IMG_01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447800"/>
            <a:ext cx="5143500" cy="485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Arrow Connector 3"/>
          <p:cNvCxnSpPr/>
          <p:nvPr/>
        </p:nvCxnSpPr>
        <p:spPr>
          <a:xfrm flipV="1">
            <a:off x="4324350" y="43434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149</Words>
  <Application>Microsoft Office PowerPoint</Application>
  <PresentationFormat>On-screen Show (4:3)</PresentationFormat>
  <Paragraphs>19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Calibri</vt:lpstr>
      <vt:lpstr>Arial</vt:lpstr>
      <vt:lpstr>Office Theme</vt:lpstr>
      <vt:lpstr>Sliding Compound Miter Saw</vt:lpstr>
      <vt:lpstr>Saw locked in down position.</vt:lpstr>
      <vt:lpstr>To release the saw, you must do two things:   1.) Push down slightly on this yellow handle and…</vt:lpstr>
      <vt:lpstr>While gently pushing down on handle…  2.) pull out this pin.  Then let the saw up. </vt:lpstr>
      <vt:lpstr>Slide 5</vt:lpstr>
      <vt:lpstr>Slide 6</vt:lpstr>
      <vt:lpstr>To allow saw to slide, loosen this knob.</vt:lpstr>
      <vt:lpstr>This handle and lever below it allow you  to swivel the saw to cut at different angles.</vt:lpstr>
      <vt:lpstr>Squeeze the lower lever and swivel.</vt:lpstr>
      <vt:lpstr>Cutting with this saw.</vt:lpstr>
      <vt:lpstr>Safety</vt:lpstr>
      <vt:lpstr>Wear goggles, of course.</vt:lpstr>
      <vt:lpstr>Hold wood tightly against the fence (rail).</vt:lpstr>
      <vt:lpstr>Pushing wood against fence.    Keep fingers at least 6” from blade.</vt:lpstr>
      <vt:lpstr>Keep fingers 6” from the blade.    Use a clamp or push stick to hold small pieces.</vt:lpstr>
      <vt:lpstr>Cuts are made in this direction.</vt:lpstr>
      <vt:lpstr>On/off switch (trigger).</vt:lpstr>
      <vt:lpstr>Finish the cut, release the trigger. </vt:lpstr>
      <vt:lpstr>For a cleaner cut don’t raise the saw until the blade is completely stopped. </vt:lpstr>
      <vt:lpstr>Use a stop block to cut multiple pieces to the exact same length.</vt:lpstr>
      <vt:lpstr>Cutting a notch in the stop-block gives sawdust a place to go.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CURRENT USER</dc:creator>
  <cp:lastModifiedBy>LThibault</cp:lastModifiedBy>
  <cp:revision>12</cp:revision>
  <dcterms:created xsi:type="dcterms:W3CDTF">2015-09-05T18:00:24Z</dcterms:created>
  <dcterms:modified xsi:type="dcterms:W3CDTF">2015-09-18T23:43:13Z</dcterms:modified>
</cp:coreProperties>
</file>